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8" r:id="rId2"/>
    <p:sldId id="270" r:id="rId3"/>
    <p:sldId id="265" r:id="rId4"/>
    <p:sldId id="289" r:id="rId5"/>
    <p:sldId id="280" r:id="rId6"/>
    <p:sldId id="288" r:id="rId7"/>
    <p:sldId id="285" r:id="rId8"/>
    <p:sldId id="282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euwenhuijs, Erin" initials="NE" lastIdx="8" clrIdx="0">
    <p:extLst>
      <p:ext uri="{19B8F6BF-5375-455C-9EA6-DF929625EA0E}">
        <p15:presenceInfo xmlns:p15="http://schemas.microsoft.com/office/powerpoint/2012/main" userId="S-1-5-21-23474375-2114010904-669932061-437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4" autoAdjust="0"/>
    <p:restoredTop sz="94660"/>
  </p:normalViewPr>
  <p:slideViewPr>
    <p:cSldViewPr snapToGrid="0">
      <p:cViewPr varScale="1">
        <p:scale>
          <a:sx n="61" d="100"/>
          <a:sy n="61" d="100"/>
        </p:scale>
        <p:origin x="57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0A95D1-19D3-4D06-9A1D-5F7201121A96}" type="doc">
      <dgm:prSet loTypeId="urn:microsoft.com/office/officeart/2005/8/layout/chevron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5A68C3D-0065-4FD6-AC56-7A666334928C}">
      <dgm:prSet phldrT="[Text]"/>
      <dgm:spPr>
        <a:xfrm rot="5400000">
          <a:off x="-78772" y="81496"/>
          <a:ext cx="525152" cy="367606"/>
        </a:xfrm>
        <a:prstGeom prst="chevron">
          <a:avLst/>
        </a:prstGeom>
        <a:solidFill>
          <a:srgbClr val="D94945"/>
        </a:solidFill>
        <a:ln w="12700" cap="flat" cmpd="sng" algn="ctr">
          <a:solidFill>
            <a:srgbClr val="ED7D31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JAN</a:t>
          </a:r>
        </a:p>
      </dgm:t>
    </dgm:pt>
    <dgm:pt modelId="{9D4CF036-A63E-4CFB-BED8-5879F2845C72}" type="parTrans" cxnId="{1885A4F0-B62C-46E8-B6DC-989965648BC9}">
      <dgm:prSet/>
      <dgm:spPr/>
      <dgm:t>
        <a:bodyPr/>
        <a:lstStyle/>
        <a:p>
          <a:endParaRPr lang="en-US"/>
        </a:p>
      </dgm:t>
    </dgm:pt>
    <dgm:pt modelId="{0639E24C-70F2-40F5-BE39-3AAB81CCD0DC}" type="sibTrans" cxnId="{1885A4F0-B62C-46E8-B6DC-989965648BC9}">
      <dgm:prSet/>
      <dgm:spPr>
        <a:solidFill>
          <a:srgbClr val="D94945"/>
        </a:solidFill>
      </dgm:spPr>
      <dgm:t>
        <a:bodyPr/>
        <a:lstStyle/>
        <a:p>
          <a:endParaRPr lang="en-US"/>
        </a:p>
      </dgm:t>
    </dgm:pt>
    <dgm:pt modelId="{B2BB99E1-4794-4ECD-AA3F-7CEC07C5E12E}">
      <dgm:prSet phldrT="[Text]" custT="1"/>
      <dgm:spPr>
        <a:xfrm rot="5400000">
          <a:off x="2332466" y="-1962135"/>
          <a:ext cx="341348" cy="4271068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D94945"/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sz="16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Finalize outreach plan and staff survey based on LHNC partner feedback</a:t>
          </a:r>
        </a:p>
      </dgm:t>
    </dgm:pt>
    <dgm:pt modelId="{D09C9537-96ED-47F4-B099-A9A096996764}" type="parTrans" cxnId="{4A58C940-3E47-4F81-B17A-4C9E732CEAE5}">
      <dgm:prSet/>
      <dgm:spPr/>
      <dgm:t>
        <a:bodyPr/>
        <a:lstStyle/>
        <a:p>
          <a:endParaRPr lang="en-US"/>
        </a:p>
      </dgm:t>
    </dgm:pt>
    <dgm:pt modelId="{6364C619-C264-4758-8F80-6B71957704FE}" type="sibTrans" cxnId="{4A58C940-3E47-4F81-B17A-4C9E732CEAE5}">
      <dgm:prSet/>
      <dgm:spPr/>
      <dgm:t>
        <a:bodyPr/>
        <a:lstStyle/>
        <a:p>
          <a:endParaRPr lang="en-US"/>
        </a:p>
      </dgm:t>
    </dgm:pt>
    <dgm:pt modelId="{8E2392C6-39A4-4271-9B5E-5818D6B72215}">
      <dgm:prSet phldrT="[Text]"/>
      <dgm:spPr>
        <a:xfrm rot="5400000">
          <a:off x="-78772" y="499251"/>
          <a:ext cx="525152" cy="367606"/>
        </a:xfrm>
        <a:prstGeom prst="chevron">
          <a:avLst/>
        </a:prstGeom>
        <a:solidFill>
          <a:srgbClr val="ED7D31"/>
        </a:solidFill>
        <a:ln w="12700" cap="flat" cmpd="sng" algn="ctr">
          <a:solidFill>
            <a:srgbClr val="ED7D31"/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FEB</a:t>
          </a:r>
        </a:p>
      </dgm:t>
    </dgm:pt>
    <dgm:pt modelId="{9D11C1EB-2698-411E-BC54-A729C5FD7FBA}" type="parTrans" cxnId="{CE40FE34-1BB1-41AB-9E07-EFA6CB0D3A4E}">
      <dgm:prSet/>
      <dgm:spPr/>
      <dgm:t>
        <a:bodyPr/>
        <a:lstStyle/>
        <a:p>
          <a:endParaRPr lang="en-US"/>
        </a:p>
      </dgm:t>
    </dgm:pt>
    <dgm:pt modelId="{C18F8BFB-AB4D-4D8C-A3BC-CA607960378F}" type="sibTrans" cxnId="{CE40FE34-1BB1-41AB-9E07-EFA6CB0D3A4E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7CAA45E5-C4F2-4866-BA46-EE11781DFB3C}">
      <dgm:prSet phldrT="[Text]"/>
      <dgm:spPr>
        <a:xfrm rot="5400000">
          <a:off x="-78772" y="917006"/>
          <a:ext cx="525152" cy="367606"/>
        </a:xfrm>
        <a:prstGeom prst="chevron">
          <a:avLst/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MAR-APR</a:t>
          </a:r>
        </a:p>
      </dgm:t>
    </dgm:pt>
    <dgm:pt modelId="{FDBD62A5-B23D-462F-92A7-740FF81F31F8}" type="parTrans" cxnId="{840B4241-2705-4F1A-AE91-0C2E91152BE3}">
      <dgm:prSet/>
      <dgm:spPr/>
      <dgm:t>
        <a:bodyPr/>
        <a:lstStyle/>
        <a:p>
          <a:endParaRPr lang="en-US"/>
        </a:p>
      </dgm:t>
    </dgm:pt>
    <dgm:pt modelId="{F147C6E5-42DB-4109-9619-5E50BEA4A52F}" type="sibTrans" cxnId="{840B4241-2705-4F1A-AE91-0C2E91152BE3}">
      <dgm:prSet/>
      <dgm:spPr/>
      <dgm:t>
        <a:bodyPr/>
        <a:lstStyle/>
        <a:p>
          <a:endParaRPr lang="en-US"/>
        </a:p>
      </dgm:t>
    </dgm:pt>
    <dgm:pt modelId="{557BF0CC-1D4D-41F1-8221-8004D8728D98}">
      <dgm:prSet phldrT="[Text]" custT="1"/>
      <dgm:spPr>
        <a:xfrm rot="5400000">
          <a:off x="2332466" y="-1126625"/>
          <a:ext cx="341348" cy="4271068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sz="16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Send out staff survey</a:t>
          </a:r>
        </a:p>
      </dgm:t>
    </dgm:pt>
    <dgm:pt modelId="{52A1A5CC-15E0-4FBB-ADE8-101D91F5349C}" type="parTrans" cxnId="{D24F0668-3DB4-4823-A45F-3F8C1E7760F6}">
      <dgm:prSet/>
      <dgm:spPr/>
      <dgm:t>
        <a:bodyPr/>
        <a:lstStyle/>
        <a:p>
          <a:endParaRPr lang="en-US"/>
        </a:p>
      </dgm:t>
    </dgm:pt>
    <dgm:pt modelId="{C792ADB3-4552-4E64-BDBB-3CC1172FA737}" type="sibTrans" cxnId="{D24F0668-3DB4-4823-A45F-3F8C1E7760F6}">
      <dgm:prSet/>
      <dgm:spPr/>
      <dgm:t>
        <a:bodyPr/>
        <a:lstStyle/>
        <a:p>
          <a:endParaRPr lang="en-US"/>
        </a:p>
      </dgm:t>
    </dgm:pt>
    <dgm:pt modelId="{06945BC9-3BD1-4D63-AA96-D353C0C8B0A4}">
      <dgm:prSet/>
      <dgm:spPr>
        <a:xfrm rot="5400000">
          <a:off x="-78772" y="1334761"/>
          <a:ext cx="525152" cy="367606"/>
        </a:xfrm>
        <a:prstGeom prst="chevron">
          <a:avLst/>
        </a:prstGeom>
        <a:solidFill>
          <a:srgbClr val="70AD47"/>
        </a:solidFill>
        <a:ln w="12700" cap="flat" cmpd="sng" algn="ctr">
          <a:solidFill>
            <a:srgbClr val="70AD47"/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MAY-JUN</a:t>
          </a:r>
        </a:p>
      </dgm:t>
    </dgm:pt>
    <dgm:pt modelId="{1BF4DE4E-47F3-4006-B045-E068D20027C4}" type="parTrans" cxnId="{21C18B93-0D28-4C6C-857A-2305F1598EF4}">
      <dgm:prSet/>
      <dgm:spPr/>
      <dgm:t>
        <a:bodyPr/>
        <a:lstStyle/>
        <a:p>
          <a:endParaRPr lang="en-US"/>
        </a:p>
      </dgm:t>
    </dgm:pt>
    <dgm:pt modelId="{360D7FA6-1D34-4ECE-B8BF-2BD900862BF6}" type="sibTrans" cxnId="{21C18B93-0D28-4C6C-857A-2305F1598EF4}">
      <dgm:prSet/>
      <dgm:spPr/>
      <dgm:t>
        <a:bodyPr/>
        <a:lstStyle/>
        <a:p>
          <a:endParaRPr lang="en-US"/>
        </a:p>
      </dgm:t>
    </dgm:pt>
    <dgm:pt modelId="{C8C023FF-D850-4E2B-BF26-D7E1F241EB10}">
      <dgm:prSet/>
      <dgm:spPr>
        <a:xfrm rot="5400000">
          <a:off x="-78772" y="1752516"/>
          <a:ext cx="525152" cy="367606"/>
        </a:xfrm>
        <a:prstGeom prst="chevron">
          <a:avLst/>
        </a:prstGeom>
        <a:solidFill>
          <a:srgbClr val="4472C4"/>
        </a:solidFill>
        <a:ln w="12700" cap="flat" cmpd="sng" algn="ctr">
          <a:solidFill>
            <a:srgbClr val="4472C4"/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JUL</a:t>
          </a:r>
        </a:p>
      </dgm:t>
    </dgm:pt>
    <dgm:pt modelId="{00BFE626-89C0-4DC0-9601-D25938F02FB8}" type="parTrans" cxnId="{D598126A-FDED-460F-8020-9250C688A3AD}">
      <dgm:prSet/>
      <dgm:spPr/>
      <dgm:t>
        <a:bodyPr/>
        <a:lstStyle/>
        <a:p>
          <a:endParaRPr lang="en-US"/>
        </a:p>
      </dgm:t>
    </dgm:pt>
    <dgm:pt modelId="{6F38B61D-2148-4F56-9038-3F4F6EEDB8A5}" type="sibTrans" cxnId="{D598126A-FDED-460F-8020-9250C688A3AD}">
      <dgm:prSet/>
      <dgm:spPr/>
      <dgm:t>
        <a:bodyPr/>
        <a:lstStyle/>
        <a:p>
          <a:endParaRPr lang="en-US"/>
        </a:p>
      </dgm:t>
    </dgm:pt>
    <dgm:pt modelId="{F4D63BE3-AA5F-4D00-B92F-09CE87B09F6E}">
      <dgm:prSet custT="1"/>
      <dgm:spPr>
        <a:xfrm rot="5400000">
          <a:off x="2332466" y="-291115"/>
          <a:ext cx="341348" cy="4271068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/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sz="16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Ideate based on interview data and create prototype</a:t>
          </a:r>
        </a:p>
      </dgm:t>
    </dgm:pt>
    <dgm:pt modelId="{926CD02B-AA68-40B3-BF5B-13307055E698}" type="parTrans" cxnId="{F1CE0282-2D7F-47F8-9152-AA3502E138EB}">
      <dgm:prSet/>
      <dgm:spPr/>
      <dgm:t>
        <a:bodyPr/>
        <a:lstStyle/>
        <a:p>
          <a:endParaRPr lang="en-US"/>
        </a:p>
      </dgm:t>
    </dgm:pt>
    <dgm:pt modelId="{DFA409D8-E4AB-4FCB-858F-38A4C9E7B542}" type="sibTrans" cxnId="{F1CE0282-2D7F-47F8-9152-AA3502E138EB}">
      <dgm:prSet/>
      <dgm:spPr/>
      <dgm:t>
        <a:bodyPr/>
        <a:lstStyle/>
        <a:p>
          <a:endParaRPr lang="en-US"/>
        </a:p>
      </dgm:t>
    </dgm:pt>
    <dgm:pt modelId="{B770A177-1B64-4C20-8649-7997328FBB63}">
      <dgm:prSet phldrT="[Text]" custT="1"/>
      <dgm:spPr>
        <a:xfrm rot="5400000">
          <a:off x="2332466" y="-1544380"/>
          <a:ext cx="341348" cy="4271068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ED7D31"/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sz="16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Schedule &amp; begin interviews</a:t>
          </a:r>
        </a:p>
      </dgm:t>
    </dgm:pt>
    <dgm:pt modelId="{0222C5DE-0318-42A3-B8BB-CF4551810811}" type="parTrans" cxnId="{90090BF2-96D6-4022-91D8-F26FD84335AF}">
      <dgm:prSet/>
      <dgm:spPr/>
      <dgm:t>
        <a:bodyPr/>
        <a:lstStyle/>
        <a:p>
          <a:endParaRPr lang="en-US"/>
        </a:p>
      </dgm:t>
    </dgm:pt>
    <dgm:pt modelId="{0FC2EA40-CA5E-47C9-8FE7-DDB6D1018487}" type="sibTrans" cxnId="{90090BF2-96D6-4022-91D8-F26FD84335AF}">
      <dgm:prSet/>
      <dgm:spPr/>
      <dgm:t>
        <a:bodyPr/>
        <a:lstStyle/>
        <a:p>
          <a:endParaRPr lang="en-US"/>
        </a:p>
      </dgm:t>
    </dgm:pt>
    <dgm:pt modelId="{E3EF6274-A087-4CB4-BA5C-5925A3151433}">
      <dgm:prSet custT="1"/>
      <dgm:spPr>
        <a:xfrm rot="5400000">
          <a:off x="2332466" y="-708870"/>
          <a:ext cx="341348" cy="4271068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70AD47"/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sz="16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Update existing kits based on feedback</a:t>
          </a:r>
        </a:p>
      </dgm:t>
    </dgm:pt>
    <dgm:pt modelId="{AEC492A6-EE01-448C-99E9-115900B94E84}" type="parTrans" cxnId="{75581101-6A07-4B2A-89AA-A435746D98AA}">
      <dgm:prSet/>
      <dgm:spPr/>
      <dgm:t>
        <a:bodyPr/>
        <a:lstStyle/>
        <a:p>
          <a:endParaRPr lang="en-US"/>
        </a:p>
      </dgm:t>
    </dgm:pt>
    <dgm:pt modelId="{95AC404A-B113-4D5F-A683-A9F95E0C2208}" type="sibTrans" cxnId="{75581101-6A07-4B2A-89AA-A435746D98AA}">
      <dgm:prSet/>
      <dgm:spPr/>
      <dgm:t>
        <a:bodyPr/>
        <a:lstStyle/>
        <a:p>
          <a:endParaRPr lang="en-US"/>
        </a:p>
      </dgm:t>
    </dgm:pt>
    <dgm:pt modelId="{440B2F01-0603-4BF9-A8F4-AC5AED5C37B2}">
      <dgm:prSet/>
      <dgm:spPr>
        <a:xfrm rot="5400000">
          <a:off x="-78772" y="2170271"/>
          <a:ext cx="525152" cy="367606"/>
        </a:xfrm>
        <a:prstGeom prst="chevron">
          <a:avLst/>
        </a:prstGeom>
        <a:solidFill>
          <a:srgbClr val="8F67D7"/>
        </a:solidFill>
        <a:ln w="12700" cap="flat" cmpd="sng" algn="ctr">
          <a:solidFill>
            <a:srgbClr val="8F67D7"/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AUG</a:t>
          </a:r>
        </a:p>
      </dgm:t>
    </dgm:pt>
    <dgm:pt modelId="{4C59DFFA-AA65-49B3-8D0F-FF15D2708AB3}" type="parTrans" cxnId="{A96D751D-5A34-4BF8-B0D0-6FF72AE833C6}">
      <dgm:prSet/>
      <dgm:spPr/>
      <dgm:t>
        <a:bodyPr/>
        <a:lstStyle/>
        <a:p>
          <a:endParaRPr lang="en-US"/>
        </a:p>
      </dgm:t>
    </dgm:pt>
    <dgm:pt modelId="{AD21B054-2FFA-4427-9B2B-56E449EC5535}" type="sibTrans" cxnId="{A96D751D-5A34-4BF8-B0D0-6FF72AE833C6}">
      <dgm:prSet/>
      <dgm:spPr/>
      <dgm:t>
        <a:bodyPr/>
        <a:lstStyle/>
        <a:p>
          <a:endParaRPr lang="en-US"/>
        </a:p>
      </dgm:t>
    </dgm:pt>
    <dgm:pt modelId="{939BD139-3725-4B48-B00E-57E3D89948CA}">
      <dgm:prSet custT="1"/>
      <dgm:spPr>
        <a:xfrm rot="5400000">
          <a:off x="2332466" y="126639"/>
          <a:ext cx="341348" cy="4271068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8F67D7"/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sz="16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Design and launch prototype for 23/24 school year</a:t>
          </a:r>
        </a:p>
      </dgm:t>
    </dgm:pt>
    <dgm:pt modelId="{B8F0534C-F44C-4E40-A4BA-79904E54C978}" type="parTrans" cxnId="{F7EA6CE0-6975-4AC3-89AC-F85FE6E66BFD}">
      <dgm:prSet/>
      <dgm:spPr/>
      <dgm:t>
        <a:bodyPr/>
        <a:lstStyle/>
        <a:p>
          <a:endParaRPr lang="en-US"/>
        </a:p>
      </dgm:t>
    </dgm:pt>
    <dgm:pt modelId="{854F3E07-647E-4A1C-9623-6DC5C665A17A}" type="sibTrans" cxnId="{F7EA6CE0-6975-4AC3-89AC-F85FE6E66BFD}">
      <dgm:prSet/>
      <dgm:spPr/>
      <dgm:t>
        <a:bodyPr/>
        <a:lstStyle/>
        <a:p>
          <a:endParaRPr lang="en-US"/>
        </a:p>
      </dgm:t>
    </dgm:pt>
    <dgm:pt modelId="{5D1922F3-80D2-4ECF-AB58-B8FA6BB42931}">
      <dgm:prSet phldrT="[Text]" custT="1"/>
      <dgm:spPr>
        <a:xfrm rot="5400000">
          <a:off x="2332466" y="-1126625"/>
          <a:ext cx="341348" cy="4271068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sz="16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Update Roadmap to Inclusivity based on interview/survey feedback</a:t>
          </a:r>
        </a:p>
      </dgm:t>
    </dgm:pt>
    <dgm:pt modelId="{BAB54782-0201-4DDE-9592-91DDB99E8F3B}" type="parTrans" cxnId="{23C552C1-EBE3-4924-B8F7-EB077A93B50C}">
      <dgm:prSet/>
      <dgm:spPr/>
      <dgm:t>
        <a:bodyPr/>
        <a:lstStyle/>
        <a:p>
          <a:endParaRPr lang="en-US"/>
        </a:p>
      </dgm:t>
    </dgm:pt>
    <dgm:pt modelId="{87145847-CECD-4DA2-8DAF-C78DCDD373B9}" type="sibTrans" cxnId="{23C552C1-EBE3-4924-B8F7-EB077A93B50C}">
      <dgm:prSet/>
      <dgm:spPr/>
      <dgm:t>
        <a:bodyPr/>
        <a:lstStyle/>
        <a:p>
          <a:endParaRPr lang="en-US"/>
        </a:p>
      </dgm:t>
    </dgm:pt>
    <dgm:pt modelId="{A3853453-8850-4E22-A2C6-40CEBE02C09E}">
      <dgm:prSet custT="1"/>
      <dgm:spPr>
        <a:xfrm rot="5400000">
          <a:off x="2332466" y="-708870"/>
          <a:ext cx="341348" cy="4271068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70AD47"/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sz="16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Safe space kit distribution to businesses for Pride month</a:t>
          </a:r>
        </a:p>
      </dgm:t>
    </dgm:pt>
    <dgm:pt modelId="{79B3F408-8336-4A32-A445-682B78767D95}" type="parTrans" cxnId="{A80CCE33-0982-4891-943F-5F9DED71141C}">
      <dgm:prSet/>
      <dgm:spPr/>
      <dgm:t>
        <a:bodyPr/>
        <a:lstStyle/>
        <a:p>
          <a:endParaRPr lang="en-US"/>
        </a:p>
      </dgm:t>
    </dgm:pt>
    <dgm:pt modelId="{3A87E9B9-FBF7-420E-BE0D-A4F8D2D91468}" type="sibTrans" cxnId="{A80CCE33-0982-4891-943F-5F9DED71141C}">
      <dgm:prSet/>
      <dgm:spPr/>
      <dgm:t>
        <a:bodyPr/>
        <a:lstStyle/>
        <a:p>
          <a:endParaRPr lang="en-US"/>
        </a:p>
      </dgm:t>
    </dgm:pt>
    <dgm:pt modelId="{289BCDEE-8DE0-4248-8412-740E48CED9FB}">
      <dgm:prSet phldrT="[Text]" custT="1"/>
      <dgm:spPr>
        <a:xfrm rot="5400000">
          <a:off x="2332466" y="-1962135"/>
          <a:ext cx="341348" cy="4271068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D94945"/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sz="16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Finalize groups/ individuals for interviews</a:t>
          </a:r>
        </a:p>
      </dgm:t>
    </dgm:pt>
    <dgm:pt modelId="{A39CF30C-4242-49FB-9C39-E08A54F0CAD8}" type="parTrans" cxnId="{697F71F3-DE3B-4441-BA48-F766ABB39566}">
      <dgm:prSet/>
      <dgm:spPr/>
      <dgm:t>
        <a:bodyPr/>
        <a:lstStyle/>
        <a:p>
          <a:endParaRPr lang="en-US"/>
        </a:p>
      </dgm:t>
    </dgm:pt>
    <dgm:pt modelId="{8094150F-ED73-4AF6-AAF2-B3C39EBE69AE}" type="sibTrans" cxnId="{697F71F3-DE3B-4441-BA48-F766ABB39566}">
      <dgm:prSet/>
      <dgm:spPr/>
      <dgm:t>
        <a:bodyPr/>
        <a:lstStyle/>
        <a:p>
          <a:endParaRPr lang="en-US"/>
        </a:p>
      </dgm:t>
    </dgm:pt>
    <dgm:pt modelId="{35C7B77B-C5FC-46C6-9C99-1508BE0CBA44}">
      <dgm:prSet custT="1"/>
      <dgm:spPr>
        <a:xfrm rot="5400000">
          <a:off x="2332466" y="-291115"/>
          <a:ext cx="341348" cy="4271068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/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sz="16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Reconnect with school staff to discuss project findings</a:t>
          </a:r>
        </a:p>
      </dgm:t>
    </dgm:pt>
    <dgm:pt modelId="{1BC6310A-A86F-4C91-89C3-A07B5F5328E5}" type="parTrans" cxnId="{A787578E-2AE4-4A51-A1A1-83D398241919}">
      <dgm:prSet/>
      <dgm:spPr/>
      <dgm:t>
        <a:bodyPr/>
        <a:lstStyle/>
        <a:p>
          <a:endParaRPr lang="en-US"/>
        </a:p>
      </dgm:t>
    </dgm:pt>
    <dgm:pt modelId="{59160EA8-50D3-40C9-94D9-42980152D3C4}" type="sibTrans" cxnId="{A787578E-2AE4-4A51-A1A1-83D398241919}">
      <dgm:prSet/>
      <dgm:spPr/>
      <dgm:t>
        <a:bodyPr/>
        <a:lstStyle/>
        <a:p>
          <a:endParaRPr lang="en-US"/>
        </a:p>
      </dgm:t>
    </dgm:pt>
    <dgm:pt modelId="{0C1D3DC9-786C-43F8-8DD0-1801D0478247}">
      <dgm:prSet phldrT="[Text]" custT="1"/>
      <dgm:spPr>
        <a:xfrm rot="5400000">
          <a:off x="2332466" y="-1544380"/>
          <a:ext cx="341348" cy="4271068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ED7D31"/>
          </a:solidFill>
          <a:prstDash val="solid"/>
          <a:miter lim="800000"/>
        </a:ln>
        <a:effectLst/>
      </dgm:spPr>
      <dgm:t>
        <a:bodyPr/>
        <a:lstStyle/>
        <a:p>
          <a:pPr>
            <a:buChar char="•"/>
          </a:pPr>
          <a:r>
            <a:rPr lang="en-US" sz="16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Connect with school staff to discuss project</a:t>
          </a:r>
        </a:p>
      </dgm:t>
    </dgm:pt>
    <dgm:pt modelId="{1025875C-3FA1-45D1-8723-0462766EB409}" type="parTrans" cxnId="{FE4D87AE-E990-4133-9E0D-7A909FF3FC52}">
      <dgm:prSet/>
      <dgm:spPr/>
      <dgm:t>
        <a:bodyPr/>
        <a:lstStyle/>
        <a:p>
          <a:endParaRPr lang="en-US"/>
        </a:p>
      </dgm:t>
    </dgm:pt>
    <dgm:pt modelId="{E9AB4E49-270F-46C8-B3A1-394C25890B95}" type="sibTrans" cxnId="{FE4D87AE-E990-4133-9E0D-7A909FF3FC52}">
      <dgm:prSet/>
      <dgm:spPr/>
      <dgm:t>
        <a:bodyPr/>
        <a:lstStyle/>
        <a:p>
          <a:endParaRPr lang="en-US"/>
        </a:p>
      </dgm:t>
    </dgm:pt>
    <dgm:pt modelId="{21CB470A-BDBE-445B-9215-15871DF8EDEE}" type="pres">
      <dgm:prSet presAssocID="{1F0A95D1-19D3-4D06-9A1D-5F7201121A96}" presName="linearFlow" presStyleCnt="0">
        <dgm:presLayoutVars>
          <dgm:dir/>
          <dgm:animLvl val="lvl"/>
          <dgm:resizeHandles val="exact"/>
        </dgm:presLayoutVars>
      </dgm:prSet>
      <dgm:spPr/>
    </dgm:pt>
    <dgm:pt modelId="{00534AEB-C98F-4568-A27F-8183AED71671}" type="pres">
      <dgm:prSet presAssocID="{35A68C3D-0065-4FD6-AC56-7A666334928C}" presName="composite" presStyleCnt="0"/>
      <dgm:spPr/>
    </dgm:pt>
    <dgm:pt modelId="{B1A361E3-60AC-4FB5-800D-05E1CC2FE0A6}" type="pres">
      <dgm:prSet presAssocID="{35A68C3D-0065-4FD6-AC56-7A666334928C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B971270E-4786-417A-9BAB-961AEC333DAA}" type="pres">
      <dgm:prSet presAssocID="{35A68C3D-0065-4FD6-AC56-7A666334928C}" presName="descendantText" presStyleLbl="alignAcc1" presStyleIdx="0" presStyleCnt="6">
        <dgm:presLayoutVars>
          <dgm:bulletEnabled val="1"/>
        </dgm:presLayoutVars>
      </dgm:prSet>
      <dgm:spPr/>
    </dgm:pt>
    <dgm:pt modelId="{1861D065-6FA3-48F2-89CA-3F8876988E79}" type="pres">
      <dgm:prSet presAssocID="{0639E24C-70F2-40F5-BE39-3AAB81CCD0DC}" presName="sp" presStyleCnt="0"/>
      <dgm:spPr/>
    </dgm:pt>
    <dgm:pt modelId="{213B9E93-59C6-417F-B302-CD744A477CB2}" type="pres">
      <dgm:prSet presAssocID="{8E2392C6-39A4-4271-9B5E-5818D6B72215}" presName="composite" presStyleCnt="0"/>
      <dgm:spPr/>
    </dgm:pt>
    <dgm:pt modelId="{3BEC914B-94CF-4FCF-802B-49C087ADB637}" type="pres">
      <dgm:prSet presAssocID="{8E2392C6-39A4-4271-9B5E-5818D6B72215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50DE3468-82FD-45E4-A716-9B9127DE2285}" type="pres">
      <dgm:prSet presAssocID="{8E2392C6-39A4-4271-9B5E-5818D6B72215}" presName="descendantText" presStyleLbl="alignAcc1" presStyleIdx="1" presStyleCnt="6">
        <dgm:presLayoutVars>
          <dgm:bulletEnabled val="1"/>
        </dgm:presLayoutVars>
      </dgm:prSet>
      <dgm:spPr/>
    </dgm:pt>
    <dgm:pt modelId="{91E66F31-3CF1-481C-A011-EB94F0E5A7A1}" type="pres">
      <dgm:prSet presAssocID="{C18F8BFB-AB4D-4D8C-A3BC-CA607960378F}" presName="sp" presStyleCnt="0"/>
      <dgm:spPr/>
    </dgm:pt>
    <dgm:pt modelId="{45545890-C066-4FD3-A11C-6DA35BE66F5B}" type="pres">
      <dgm:prSet presAssocID="{7CAA45E5-C4F2-4866-BA46-EE11781DFB3C}" presName="composite" presStyleCnt="0"/>
      <dgm:spPr/>
    </dgm:pt>
    <dgm:pt modelId="{A7E9EB91-DFA6-4453-BCCE-DB73D430455D}" type="pres">
      <dgm:prSet presAssocID="{7CAA45E5-C4F2-4866-BA46-EE11781DFB3C}" presName="parentText" presStyleLbl="alignNode1" presStyleIdx="2" presStyleCnt="6">
        <dgm:presLayoutVars>
          <dgm:chMax val="1"/>
          <dgm:bulletEnabled val="1"/>
        </dgm:presLayoutVars>
      </dgm:prSet>
      <dgm:spPr/>
    </dgm:pt>
    <dgm:pt modelId="{C8CFA2F5-3CA2-423E-BBD0-0B58A489E56D}" type="pres">
      <dgm:prSet presAssocID="{7CAA45E5-C4F2-4866-BA46-EE11781DFB3C}" presName="descendantText" presStyleLbl="alignAcc1" presStyleIdx="2" presStyleCnt="6">
        <dgm:presLayoutVars>
          <dgm:bulletEnabled val="1"/>
        </dgm:presLayoutVars>
      </dgm:prSet>
      <dgm:spPr/>
    </dgm:pt>
    <dgm:pt modelId="{4A6BC5B0-0033-4F77-ADAF-5A2136220C8F}" type="pres">
      <dgm:prSet presAssocID="{F147C6E5-42DB-4109-9619-5E50BEA4A52F}" presName="sp" presStyleCnt="0"/>
      <dgm:spPr/>
    </dgm:pt>
    <dgm:pt modelId="{4A505E68-D6EE-40D7-AB78-07115E58F88B}" type="pres">
      <dgm:prSet presAssocID="{06945BC9-3BD1-4D63-AA96-D353C0C8B0A4}" presName="composite" presStyleCnt="0"/>
      <dgm:spPr/>
    </dgm:pt>
    <dgm:pt modelId="{275705E4-0AD6-42C8-B694-B80AB95139C9}" type="pres">
      <dgm:prSet presAssocID="{06945BC9-3BD1-4D63-AA96-D353C0C8B0A4}" presName="parentText" presStyleLbl="alignNode1" presStyleIdx="3" presStyleCnt="6">
        <dgm:presLayoutVars>
          <dgm:chMax val="1"/>
          <dgm:bulletEnabled val="1"/>
        </dgm:presLayoutVars>
      </dgm:prSet>
      <dgm:spPr/>
    </dgm:pt>
    <dgm:pt modelId="{F01111E3-F79B-400C-87F9-A4F6C543F99C}" type="pres">
      <dgm:prSet presAssocID="{06945BC9-3BD1-4D63-AA96-D353C0C8B0A4}" presName="descendantText" presStyleLbl="alignAcc1" presStyleIdx="3" presStyleCnt="6">
        <dgm:presLayoutVars>
          <dgm:bulletEnabled val="1"/>
        </dgm:presLayoutVars>
      </dgm:prSet>
      <dgm:spPr/>
    </dgm:pt>
    <dgm:pt modelId="{D565A0E3-0FE5-46B9-AEFD-5AD1382B2279}" type="pres">
      <dgm:prSet presAssocID="{360D7FA6-1D34-4ECE-B8BF-2BD900862BF6}" presName="sp" presStyleCnt="0"/>
      <dgm:spPr/>
    </dgm:pt>
    <dgm:pt modelId="{9AF51717-9574-4991-941C-2850BE785209}" type="pres">
      <dgm:prSet presAssocID="{C8C023FF-D850-4E2B-BF26-D7E1F241EB10}" presName="composite" presStyleCnt="0"/>
      <dgm:spPr/>
    </dgm:pt>
    <dgm:pt modelId="{AD41A459-B4E1-4896-9F9F-4BFAD6BE0893}" type="pres">
      <dgm:prSet presAssocID="{C8C023FF-D850-4E2B-BF26-D7E1F241EB10}" presName="parentText" presStyleLbl="alignNode1" presStyleIdx="4" presStyleCnt="6">
        <dgm:presLayoutVars>
          <dgm:chMax val="1"/>
          <dgm:bulletEnabled val="1"/>
        </dgm:presLayoutVars>
      </dgm:prSet>
      <dgm:spPr/>
    </dgm:pt>
    <dgm:pt modelId="{948106E5-D2F8-4266-B8C1-DA5C5ECA6CEF}" type="pres">
      <dgm:prSet presAssocID="{C8C023FF-D850-4E2B-BF26-D7E1F241EB10}" presName="descendantText" presStyleLbl="alignAcc1" presStyleIdx="4" presStyleCnt="6">
        <dgm:presLayoutVars>
          <dgm:bulletEnabled val="1"/>
        </dgm:presLayoutVars>
      </dgm:prSet>
      <dgm:spPr/>
    </dgm:pt>
    <dgm:pt modelId="{1BC2D000-423F-446D-8A29-00D54AB47DE3}" type="pres">
      <dgm:prSet presAssocID="{6F38B61D-2148-4F56-9038-3F4F6EEDB8A5}" presName="sp" presStyleCnt="0"/>
      <dgm:spPr/>
    </dgm:pt>
    <dgm:pt modelId="{8B43E0EA-8ECE-4292-A3DE-D93D431C8DE3}" type="pres">
      <dgm:prSet presAssocID="{440B2F01-0603-4BF9-A8F4-AC5AED5C37B2}" presName="composite" presStyleCnt="0"/>
      <dgm:spPr/>
    </dgm:pt>
    <dgm:pt modelId="{1F16BA4A-6110-440D-BE44-FE21EDB64EAC}" type="pres">
      <dgm:prSet presAssocID="{440B2F01-0603-4BF9-A8F4-AC5AED5C37B2}" presName="parentText" presStyleLbl="alignNode1" presStyleIdx="5" presStyleCnt="6">
        <dgm:presLayoutVars>
          <dgm:chMax val="1"/>
          <dgm:bulletEnabled val="1"/>
        </dgm:presLayoutVars>
      </dgm:prSet>
      <dgm:spPr/>
    </dgm:pt>
    <dgm:pt modelId="{55055AF6-196A-4822-B0BA-40A3CE4A1F61}" type="pres">
      <dgm:prSet presAssocID="{440B2F01-0603-4BF9-A8F4-AC5AED5C37B2}" presName="descendantText" presStyleLbl="alignAcc1" presStyleIdx="5" presStyleCnt="6">
        <dgm:presLayoutVars>
          <dgm:bulletEnabled val="1"/>
        </dgm:presLayoutVars>
      </dgm:prSet>
      <dgm:spPr/>
    </dgm:pt>
  </dgm:ptLst>
  <dgm:cxnLst>
    <dgm:cxn modelId="{75581101-6A07-4B2A-89AA-A435746D98AA}" srcId="{06945BC9-3BD1-4D63-AA96-D353C0C8B0A4}" destId="{E3EF6274-A087-4CB4-BA5C-5925A3151433}" srcOrd="0" destOrd="0" parTransId="{AEC492A6-EE01-448C-99E9-115900B94E84}" sibTransId="{95AC404A-B113-4D5F-A683-A9F95E0C2208}"/>
    <dgm:cxn modelId="{9A4ECB05-AF6D-4100-A9ED-C71C19E0076F}" type="presOf" srcId="{0C1D3DC9-786C-43F8-8DD0-1801D0478247}" destId="{50DE3468-82FD-45E4-A716-9B9127DE2285}" srcOrd="0" destOrd="0" presId="urn:microsoft.com/office/officeart/2005/8/layout/chevron2"/>
    <dgm:cxn modelId="{841DA00B-8243-4890-9F89-B1D4955BF0B7}" type="presOf" srcId="{5D1922F3-80D2-4ECF-AB58-B8FA6BB42931}" destId="{C8CFA2F5-3CA2-423E-BBD0-0B58A489E56D}" srcOrd="0" destOrd="1" presId="urn:microsoft.com/office/officeart/2005/8/layout/chevron2"/>
    <dgm:cxn modelId="{A96D751D-5A34-4BF8-B0D0-6FF72AE833C6}" srcId="{1F0A95D1-19D3-4D06-9A1D-5F7201121A96}" destId="{440B2F01-0603-4BF9-A8F4-AC5AED5C37B2}" srcOrd="5" destOrd="0" parTransId="{4C59DFFA-AA65-49B3-8D0F-FF15D2708AB3}" sibTransId="{AD21B054-2FFA-4427-9B2B-56E449EC5535}"/>
    <dgm:cxn modelId="{CB544521-51B3-48F3-8BA0-8BFD71DFEBB0}" type="presOf" srcId="{F4D63BE3-AA5F-4D00-B92F-09CE87B09F6E}" destId="{948106E5-D2F8-4266-B8C1-DA5C5ECA6CEF}" srcOrd="0" destOrd="0" presId="urn:microsoft.com/office/officeart/2005/8/layout/chevron2"/>
    <dgm:cxn modelId="{E024A026-5400-4472-9959-1563C9A9962A}" type="presOf" srcId="{440B2F01-0603-4BF9-A8F4-AC5AED5C37B2}" destId="{1F16BA4A-6110-440D-BE44-FE21EDB64EAC}" srcOrd="0" destOrd="0" presId="urn:microsoft.com/office/officeart/2005/8/layout/chevron2"/>
    <dgm:cxn modelId="{962AF326-6CF3-4F5B-82D2-E6E4DC4C1F3F}" type="presOf" srcId="{7CAA45E5-C4F2-4866-BA46-EE11781DFB3C}" destId="{A7E9EB91-DFA6-4453-BCCE-DB73D430455D}" srcOrd="0" destOrd="0" presId="urn:microsoft.com/office/officeart/2005/8/layout/chevron2"/>
    <dgm:cxn modelId="{07F90C29-F2EA-45BB-9C38-08AA30B34A4F}" type="presOf" srcId="{8E2392C6-39A4-4271-9B5E-5818D6B72215}" destId="{3BEC914B-94CF-4FCF-802B-49C087ADB637}" srcOrd="0" destOrd="0" presId="urn:microsoft.com/office/officeart/2005/8/layout/chevron2"/>
    <dgm:cxn modelId="{817ABF2E-EC45-4A62-9B44-85D2FD6F72DB}" type="presOf" srcId="{1F0A95D1-19D3-4D06-9A1D-5F7201121A96}" destId="{21CB470A-BDBE-445B-9215-15871DF8EDEE}" srcOrd="0" destOrd="0" presId="urn:microsoft.com/office/officeart/2005/8/layout/chevron2"/>
    <dgm:cxn modelId="{A80CCE33-0982-4891-943F-5F9DED71141C}" srcId="{06945BC9-3BD1-4D63-AA96-D353C0C8B0A4}" destId="{A3853453-8850-4E22-A2C6-40CEBE02C09E}" srcOrd="1" destOrd="0" parTransId="{79B3F408-8336-4A32-A445-682B78767D95}" sibTransId="{3A87E9B9-FBF7-420E-BE0D-A4F8D2D91468}"/>
    <dgm:cxn modelId="{CE40FE34-1BB1-41AB-9E07-EFA6CB0D3A4E}" srcId="{1F0A95D1-19D3-4D06-9A1D-5F7201121A96}" destId="{8E2392C6-39A4-4271-9B5E-5818D6B72215}" srcOrd="1" destOrd="0" parTransId="{9D11C1EB-2698-411E-BC54-A729C5FD7FBA}" sibTransId="{C18F8BFB-AB4D-4D8C-A3BC-CA607960378F}"/>
    <dgm:cxn modelId="{4A58C940-3E47-4F81-B17A-4C9E732CEAE5}" srcId="{35A68C3D-0065-4FD6-AC56-7A666334928C}" destId="{B2BB99E1-4794-4ECD-AA3F-7CEC07C5E12E}" srcOrd="0" destOrd="0" parTransId="{D09C9537-96ED-47F4-B099-A9A096996764}" sibTransId="{6364C619-C264-4758-8F80-6B71957704FE}"/>
    <dgm:cxn modelId="{CB7C365E-1A7A-48E5-B396-E5D8BEC5300E}" type="presOf" srcId="{939BD139-3725-4B48-B00E-57E3D89948CA}" destId="{55055AF6-196A-4822-B0BA-40A3CE4A1F61}" srcOrd="0" destOrd="0" presId="urn:microsoft.com/office/officeart/2005/8/layout/chevron2"/>
    <dgm:cxn modelId="{840B4241-2705-4F1A-AE91-0C2E91152BE3}" srcId="{1F0A95D1-19D3-4D06-9A1D-5F7201121A96}" destId="{7CAA45E5-C4F2-4866-BA46-EE11781DFB3C}" srcOrd="2" destOrd="0" parTransId="{FDBD62A5-B23D-462F-92A7-740FF81F31F8}" sibTransId="{F147C6E5-42DB-4109-9619-5E50BEA4A52F}"/>
    <dgm:cxn modelId="{D24F0668-3DB4-4823-A45F-3F8C1E7760F6}" srcId="{7CAA45E5-C4F2-4866-BA46-EE11781DFB3C}" destId="{557BF0CC-1D4D-41F1-8221-8004D8728D98}" srcOrd="0" destOrd="0" parTransId="{52A1A5CC-15E0-4FBB-ADE8-101D91F5349C}" sibTransId="{C792ADB3-4552-4E64-BDBB-3CC1172FA737}"/>
    <dgm:cxn modelId="{D598126A-FDED-460F-8020-9250C688A3AD}" srcId="{1F0A95D1-19D3-4D06-9A1D-5F7201121A96}" destId="{C8C023FF-D850-4E2B-BF26-D7E1F241EB10}" srcOrd="4" destOrd="0" parTransId="{00BFE626-89C0-4DC0-9601-D25938F02FB8}" sibTransId="{6F38B61D-2148-4F56-9038-3F4F6EEDB8A5}"/>
    <dgm:cxn modelId="{DB53F754-AD59-486B-B497-5724594E1E41}" type="presOf" srcId="{E3EF6274-A087-4CB4-BA5C-5925A3151433}" destId="{F01111E3-F79B-400C-87F9-A4F6C543F99C}" srcOrd="0" destOrd="0" presId="urn:microsoft.com/office/officeart/2005/8/layout/chevron2"/>
    <dgm:cxn modelId="{9C3F065A-FF06-4F5B-B541-F40B8E0E9EA8}" type="presOf" srcId="{A3853453-8850-4E22-A2C6-40CEBE02C09E}" destId="{F01111E3-F79B-400C-87F9-A4F6C543F99C}" srcOrd="0" destOrd="1" presId="urn:microsoft.com/office/officeart/2005/8/layout/chevron2"/>
    <dgm:cxn modelId="{8C138A80-315C-48A2-8C10-0F92F83C838A}" type="presOf" srcId="{B2BB99E1-4794-4ECD-AA3F-7CEC07C5E12E}" destId="{B971270E-4786-417A-9BAB-961AEC333DAA}" srcOrd="0" destOrd="0" presId="urn:microsoft.com/office/officeart/2005/8/layout/chevron2"/>
    <dgm:cxn modelId="{F1CE0282-2D7F-47F8-9152-AA3502E138EB}" srcId="{C8C023FF-D850-4E2B-BF26-D7E1F241EB10}" destId="{F4D63BE3-AA5F-4D00-B92F-09CE87B09F6E}" srcOrd="0" destOrd="0" parTransId="{926CD02B-AA68-40B3-BF5B-13307055E698}" sibTransId="{DFA409D8-E4AB-4FCB-858F-38A4C9E7B542}"/>
    <dgm:cxn modelId="{A787578E-2AE4-4A51-A1A1-83D398241919}" srcId="{C8C023FF-D850-4E2B-BF26-D7E1F241EB10}" destId="{35C7B77B-C5FC-46C6-9C99-1508BE0CBA44}" srcOrd="1" destOrd="0" parTransId="{1BC6310A-A86F-4C91-89C3-A07B5F5328E5}" sibTransId="{59160EA8-50D3-40C9-94D9-42980152D3C4}"/>
    <dgm:cxn modelId="{21C18B93-0D28-4C6C-857A-2305F1598EF4}" srcId="{1F0A95D1-19D3-4D06-9A1D-5F7201121A96}" destId="{06945BC9-3BD1-4D63-AA96-D353C0C8B0A4}" srcOrd="3" destOrd="0" parTransId="{1BF4DE4E-47F3-4006-B045-E068D20027C4}" sibTransId="{360D7FA6-1D34-4ECE-B8BF-2BD900862BF6}"/>
    <dgm:cxn modelId="{1DBE7EA5-5130-49B8-A765-A4E6D18C387F}" type="presOf" srcId="{289BCDEE-8DE0-4248-8412-740E48CED9FB}" destId="{B971270E-4786-417A-9BAB-961AEC333DAA}" srcOrd="0" destOrd="1" presId="urn:microsoft.com/office/officeart/2005/8/layout/chevron2"/>
    <dgm:cxn modelId="{FE4D87AE-E990-4133-9E0D-7A909FF3FC52}" srcId="{8E2392C6-39A4-4271-9B5E-5818D6B72215}" destId="{0C1D3DC9-786C-43F8-8DD0-1801D0478247}" srcOrd="0" destOrd="0" parTransId="{1025875C-3FA1-45D1-8723-0462766EB409}" sibTransId="{E9AB4E49-270F-46C8-B3A1-394C25890B95}"/>
    <dgm:cxn modelId="{AF3937AF-CE8E-4657-ACD9-54BF278BAC08}" type="presOf" srcId="{557BF0CC-1D4D-41F1-8221-8004D8728D98}" destId="{C8CFA2F5-3CA2-423E-BBD0-0B58A489E56D}" srcOrd="0" destOrd="0" presId="urn:microsoft.com/office/officeart/2005/8/layout/chevron2"/>
    <dgm:cxn modelId="{23C552C1-EBE3-4924-B8F7-EB077A93B50C}" srcId="{7CAA45E5-C4F2-4866-BA46-EE11781DFB3C}" destId="{5D1922F3-80D2-4ECF-AB58-B8FA6BB42931}" srcOrd="1" destOrd="0" parTransId="{BAB54782-0201-4DDE-9592-91DDB99E8F3B}" sibTransId="{87145847-CECD-4DA2-8DAF-C78DCDD373B9}"/>
    <dgm:cxn modelId="{E98953D3-CBA0-40DF-A721-006F89716D13}" type="presOf" srcId="{C8C023FF-D850-4E2B-BF26-D7E1F241EB10}" destId="{AD41A459-B4E1-4896-9F9F-4BFAD6BE0893}" srcOrd="0" destOrd="0" presId="urn:microsoft.com/office/officeart/2005/8/layout/chevron2"/>
    <dgm:cxn modelId="{C3AEA0DF-B353-4439-8C4C-5CE83DDBD3C2}" type="presOf" srcId="{06945BC9-3BD1-4D63-AA96-D353C0C8B0A4}" destId="{275705E4-0AD6-42C8-B694-B80AB95139C9}" srcOrd="0" destOrd="0" presId="urn:microsoft.com/office/officeart/2005/8/layout/chevron2"/>
    <dgm:cxn modelId="{F7EA6CE0-6975-4AC3-89AC-F85FE6E66BFD}" srcId="{440B2F01-0603-4BF9-A8F4-AC5AED5C37B2}" destId="{939BD139-3725-4B48-B00E-57E3D89948CA}" srcOrd="0" destOrd="0" parTransId="{B8F0534C-F44C-4E40-A4BA-79904E54C978}" sibTransId="{854F3E07-647E-4A1C-9623-6DC5C665A17A}"/>
    <dgm:cxn modelId="{C00253E1-7176-41AE-B454-704FD87DCD44}" type="presOf" srcId="{35A68C3D-0065-4FD6-AC56-7A666334928C}" destId="{B1A361E3-60AC-4FB5-800D-05E1CC2FE0A6}" srcOrd="0" destOrd="0" presId="urn:microsoft.com/office/officeart/2005/8/layout/chevron2"/>
    <dgm:cxn modelId="{E88E2AE9-637A-4FAD-B971-828267DD1C5D}" type="presOf" srcId="{35C7B77B-C5FC-46C6-9C99-1508BE0CBA44}" destId="{948106E5-D2F8-4266-B8C1-DA5C5ECA6CEF}" srcOrd="0" destOrd="1" presId="urn:microsoft.com/office/officeart/2005/8/layout/chevron2"/>
    <dgm:cxn modelId="{1885A4F0-B62C-46E8-B6DC-989965648BC9}" srcId="{1F0A95D1-19D3-4D06-9A1D-5F7201121A96}" destId="{35A68C3D-0065-4FD6-AC56-7A666334928C}" srcOrd="0" destOrd="0" parTransId="{9D4CF036-A63E-4CFB-BED8-5879F2845C72}" sibTransId="{0639E24C-70F2-40F5-BE39-3AAB81CCD0DC}"/>
    <dgm:cxn modelId="{90090BF2-96D6-4022-91D8-F26FD84335AF}" srcId="{8E2392C6-39A4-4271-9B5E-5818D6B72215}" destId="{B770A177-1B64-4C20-8649-7997328FBB63}" srcOrd="1" destOrd="0" parTransId="{0222C5DE-0318-42A3-B8BB-CF4551810811}" sibTransId="{0FC2EA40-CA5E-47C9-8FE7-DDB6D1018487}"/>
    <dgm:cxn modelId="{473596F2-4AB1-47FE-9F27-E205E1C991D4}" type="presOf" srcId="{B770A177-1B64-4C20-8649-7997328FBB63}" destId="{50DE3468-82FD-45E4-A716-9B9127DE2285}" srcOrd="0" destOrd="1" presId="urn:microsoft.com/office/officeart/2005/8/layout/chevron2"/>
    <dgm:cxn modelId="{697F71F3-DE3B-4441-BA48-F766ABB39566}" srcId="{35A68C3D-0065-4FD6-AC56-7A666334928C}" destId="{289BCDEE-8DE0-4248-8412-740E48CED9FB}" srcOrd="1" destOrd="0" parTransId="{A39CF30C-4242-49FB-9C39-E08A54F0CAD8}" sibTransId="{8094150F-ED73-4AF6-AAF2-B3C39EBE69AE}"/>
    <dgm:cxn modelId="{90EB6AEA-A7B1-4939-AC4D-7993CF55DE63}" type="presParOf" srcId="{21CB470A-BDBE-445B-9215-15871DF8EDEE}" destId="{00534AEB-C98F-4568-A27F-8183AED71671}" srcOrd="0" destOrd="0" presId="urn:microsoft.com/office/officeart/2005/8/layout/chevron2"/>
    <dgm:cxn modelId="{1741CE4D-AC36-4262-8B7C-5FA1CFEEE100}" type="presParOf" srcId="{00534AEB-C98F-4568-A27F-8183AED71671}" destId="{B1A361E3-60AC-4FB5-800D-05E1CC2FE0A6}" srcOrd="0" destOrd="0" presId="urn:microsoft.com/office/officeart/2005/8/layout/chevron2"/>
    <dgm:cxn modelId="{E5482FFB-6BD7-4CEA-8A7D-374A5BAD9B42}" type="presParOf" srcId="{00534AEB-C98F-4568-A27F-8183AED71671}" destId="{B971270E-4786-417A-9BAB-961AEC333DAA}" srcOrd="1" destOrd="0" presId="urn:microsoft.com/office/officeart/2005/8/layout/chevron2"/>
    <dgm:cxn modelId="{66B59729-3759-4D66-AF60-AF6BA76488DA}" type="presParOf" srcId="{21CB470A-BDBE-445B-9215-15871DF8EDEE}" destId="{1861D065-6FA3-48F2-89CA-3F8876988E79}" srcOrd="1" destOrd="0" presId="urn:microsoft.com/office/officeart/2005/8/layout/chevron2"/>
    <dgm:cxn modelId="{5BFF0000-0569-45BD-895F-23DFBC9FAE4F}" type="presParOf" srcId="{21CB470A-BDBE-445B-9215-15871DF8EDEE}" destId="{213B9E93-59C6-417F-B302-CD744A477CB2}" srcOrd="2" destOrd="0" presId="urn:microsoft.com/office/officeart/2005/8/layout/chevron2"/>
    <dgm:cxn modelId="{91F2F714-C69D-4485-ADE8-D3BFAC7B9BA9}" type="presParOf" srcId="{213B9E93-59C6-417F-B302-CD744A477CB2}" destId="{3BEC914B-94CF-4FCF-802B-49C087ADB637}" srcOrd="0" destOrd="0" presId="urn:microsoft.com/office/officeart/2005/8/layout/chevron2"/>
    <dgm:cxn modelId="{8D6B56D6-B93B-46E6-AB19-F85316877D80}" type="presParOf" srcId="{213B9E93-59C6-417F-B302-CD744A477CB2}" destId="{50DE3468-82FD-45E4-A716-9B9127DE2285}" srcOrd="1" destOrd="0" presId="urn:microsoft.com/office/officeart/2005/8/layout/chevron2"/>
    <dgm:cxn modelId="{A7871179-B732-4532-B07E-B249065F6C24}" type="presParOf" srcId="{21CB470A-BDBE-445B-9215-15871DF8EDEE}" destId="{91E66F31-3CF1-481C-A011-EB94F0E5A7A1}" srcOrd="3" destOrd="0" presId="urn:microsoft.com/office/officeart/2005/8/layout/chevron2"/>
    <dgm:cxn modelId="{FE58DE74-1AC1-4D46-A053-8B3266856E89}" type="presParOf" srcId="{21CB470A-BDBE-445B-9215-15871DF8EDEE}" destId="{45545890-C066-4FD3-A11C-6DA35BE66F5B}" srcOrd="4" destOrd="0" presId="urn:microsoft.com/office/officeart/2005/8/layout/chevron2"/>
    <dgm:cxn modelId="{EA23E242-EAC6-475B-BFB1-03F5119F34B1}" type="presParOf" srcId="{45545890-C066-4FD3-A11C-6DA35BE66F5B}" destId="{A7E9EB91-DFA6-4453-BCCE-DB73D430455D}" srcOrd="0" destOrd="0" presId="urn:microsoft.com/office/officeart/2005/8/layout/chevron2"/>
    <dgm:cxn modelId="{87A9F227-9107-402D-882B-967966E86605}" type="presParOf" srcId="{45545890-C066-4FD3-A11C-6DA35BE66F5B}" destId="{C8CFA2F5-3CA2-423E-BBD0-0B58A489E56D}" srcOrd="1" destOrd="0" presId="urn:microsoft.com/office/officeart/2005/8/layout/chevron2"/>
    <dgm:cxn modelId="{6B8295BD-5936-4071-B0B9-CC4559197439}" type="presParOf" srcId="{21CB470A-BDBE-445B-9215-15871DF8EDEE}" destId="{4A6BC5B0-0033-4F77-ADAF-5A2136220C8F}" srcOrd="5" destOrd="0" presId="urn:microsoft.com/office/officeart/2005/8/layout/chevron2"/>
    <dgm:cxn modelId="{AC36EDE2-1E1C-416D-A62E-E5EC712094D4}" type="presParOf" srcId="{21CB470A-BDBE-445B-9215-15871DF8EDEE}" destId="{4A505E68-D6EE-40D7-AB78-07115E58F88B}" srcOrd="6" destOrd="0" presId="urn:microsoft.com/office/officeart/2005/8/layout/chevron2"/>
    <dgm:cxn modelId="{D083FBFC-F651-4B94-B012-E419C8E9C3E3}" type="presParOf" srcId="{4A505E68-D6EE-40D7-AB78-07115E58F88B}" destId="{275705E4-0AD6-42C8-B694-B80AB95139C9}" srcOrd="0" destOrd="0" presId="urn:microsoft.com/office/officeart/2005/8/layout/chevron2"/>
    <dgm:cxn modelId="{C1B8FD56-6B58-4626-B23D-1565EC8377D3}" type="presParOf" srcId="{4A505E68-D6EE-40D7-AB78-07115E58F88B}" destId="{F01111E3-F79B-400C-87F9-A4F6C543F99C}" srcOrd="1" destOrd="0" presId="urn:microsoft.com/office/officeart/2005/8/layout/chevron2"/>
    <dgm:cxn modelId="{2D2B43AA-C351-40FC-BB18-C610F8BEFC71}" type="presParOf" srcId="{21CB470A-BDBE-445B-9215-15871DF8EDEE}" destId="{D565A0E3-0FE5-46B9-AEFD-5AD1382B2279}" srcOrd="7" destOrd="0" presId="urn:microsoft.com/office/officeart/2005/8/layout/chevron2"/>
    <dgm:cxn modelId="{E85490B3-2B71-4486-B4DE-2D15298EA2B1}" type="presParOf" srcId="{21CB470A-BDBE-445B-9215-15871DF8EDEE}" destId="{9AF51717-9574-4991-941C-2850BE785209}" srcOrd="8" destOrd="0" presId="urn:microsoft.com/office/officeart/2005/8/layout/chevron2"/>
    <dgm:cxn modelId="{70F64E1D-A5F8-438E-97FC-BC1C19F4BAEA}" type="presParOf" srcId="{9AF51717-9574-4991-941C-2850BE785209}" destId="{AD41A459-B4E1-4896-9F9F-4BFAD6BE0893}" srcOrd="0" destOrd="0" presId="urn:microsoft.com/office/officeart/2005/8/layout/chevron2"/>
    <dgm:cxn modelId="{FCD047A0-C85A-4507-B22A-9B19F41DB4FB}" type="presParOf" srcId="{9AF51717-9574-4991-941C-2850BE785209}" destId="{948106E5-D2F8-4266-B8C1-DA5C5ECA6CEF}" srcOrd="1" destOrd="0" presId="urn:microsoft.com/office/officeart/2005/8/layout/chevron2"/>
    <dgm:cxn modelId="{227DFB4B-EA9A-42B0-8B43-1291B59CAA1C}" type="presParOf" srcId="{21CB470A-BDBE-445B-9215-15871DF8EDEE}" destId="{1BC2D000-423F-446D-8A29-00D54AB47DE3}" srcOrd="9" destOrd="0" presId="urn:microsoft.com/office/officeart/2005/8/layout/chevron2"/>
    <dgm:cxn modelId="{9D1F04F8-54A5-4B17-A5A3-6AB2DA814AC4}" type="presParOf" srcId="{21CB470A-BDBE-445B-9215-15871DF8EDEE}" destId="{8B43E0EA-8ECE-4292-A3DE-D93D431C8DE3}" srcOrd="10" destOrd="0" presId="urn:microsoft.com/office/officeart/2005/8/layout/chevron2"/>
    <dgm:cxn modelId="{DE2ED448-A0A1-4EF7-8EC1-62607DD1F755}" type="presParOf" srcId="{8B43E0EA-8ECE-4292-A3DE-D93D431C8DE3}" destId="{1F16BA4A-6110-440D-BE44-FE21EDB64EAC}" srcOrd="0" destOrd="0" presId="urn:microsoft.com/office/officeart/2005/8/layout/chevron2"/>
    <dgm:cxn modelId="{28C28AA2-79A8-4CC5-B736-6F5CA7529572}" type="presParOf" srcId="{8B43E0EA-8ECE-4292-A3DE-D93D431C8DE3}" destId="{55055AF6-196A-4822-B0BA-40A3CE4A1F6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A361E3-60AC-4FB5-800D-05E1CC2FE0A6}">
      <dsp:nvSpPr>
        <dsp:cNvPr id="0" name=""/>
        <dsp:cNvSpPr/>
      </dsp:nvSpPr>
      <dsp:spPr>
        <a:xfrm rot="5400000">
          <a:off x="-130892" y="132570"/>
          <a:ext cx="872615" cy="610830"/>
        </a:xfrm>
        <a:prstGeom prst="chevron">
          <a:avLst/>
        </a:prstGeom>
        <a:solidFill>
          <a:srgbClr val="D94945"/>
        </a:solidFill>
        <a:ln w="12700" cap="flat" cmpd="sng" algn="ctr">
          <a:solidFill>
            <a:srgbClr val="ED7D31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JAN</a:t>
          </a:r>
        </a:p>
      </dsp:txBody>
      <dsp:txXfrm rot="-5400000">
        <a:off x="1" y="307092"/>
        <a:ext cx="610830" cy="261785"/>
      </dsp:txXfrm>
    </dsp:sp>
    <dsp:sp modelId="{B971270E-4786-417A-9BAB-961AEC333DAA}">
      <dsp:nvSpPr>
        <dsp:cNvPr id="0" name=""/>
        <dsp:cNvSpPr/>
      </dsp:nvSpPr>
      <dsp:spPr>
        <a:xfrm rot="5400000">
          <a:off x="3462163" y="-2849655"/>
          <a:ext cx="567200" cy="6269866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D9494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Finalize outreach plan and staff survey based on LHNC partner feedback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Finalize groups/ individuals for interviews</a:t>
          </a:r>
        </a:p>
      </dsp:txBody>
      <dsp:txXfrm rot="-5400000">
        <a:off x="610830" y="29366"/>
        <a:ext cx="6242178" cy="511824"/>
      </dsp:txXfrm>
    </dsp:sp>
    <dsp:sp modelId="{3BEC914B-94CF-4FCF-802B-49C087ADB637}">
      <dsp:nvSpPr>
        <dsp:cNvPr id="0" name=""/>
        <dsp:cNvSpPr/>
      </dsp:nvSpPr>
      <dsp:spPr>
        <a:xfrm rot="5400000">
          <a:off x="-130892" y="906707"/>
          <a:ext cx="872615" cy="610830"/>
        </a:xfrm>
        <a:prstGeom prst="chevron">
          <a:avLst/>
        </a:prstGeom>
        <a:solidFill>
          <a:srgbClr val="ED7D31"/>
        </a:solidFill>
        <a:ln w="12700" cap="flat" cmpd="sng" algn="ctr">
          <a:solidFill>
            <a:srgbClr val="ED7D3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FEB</a:t>
          </a:r>
        </a:p>
      </dsp:txBody>
      <dsp:txXfrm rot="-5400000">
        <a:off x="1" y="1081229"/>
        <a:ext cx="610830" cy="261785"/>
      </dsp:txXfrm>
    </dsp:sp>
    <dsp:sp modelId="{50DE3468-82FD-45E4-A716-9B9127DE2285}">
      <dsp:nvSpPr>
        <dsp:cNvPr id="0" name=""/>
        <dsp:cNvSpPr/>
      </dsp:nvSpPr>
      <dsp:spPr>
        <a:xfrm rot="5400000">
          <a:off x="3462163" y="-2075517"/>
          <a:ext cx="567200" cy="6269866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ED7D3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Connect with school staff to discuss project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Schedule &amp; begin interviews</a:t>
          </a:r>
        </a:p>
      </dsp:txBody>
      <dsp:txXfrm rot="-5400000">
        <a:off x="610830" y="803504"/>
        <a:ext cx="6242178" cy="511824"/>
      </dsp:txXfrm>
    </dsp:sp>
    <dsp:sp modelId="{A7E9EB91-DFA6-4453-BCCE-DB73D430455D}">
      <dsp:nvSpPr>
        <dsp:cNvPr id="0" name=""/>
        <dsp:cNvSpPr/>
      </dsp:nvSpPr>
      <dsp:spPr>
        <a:xfrm rot="5400000">
          <a:off x="-130892" y="1680844"/>
          <a:ext cx="872615" cy="610830"/>
        </a:xfrm>
        <a:prstGeom prst="chevron">
          <a:avLst/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MAR-APR</a:t>
          </a:r>
        </a:p>
      </dsp:txBody>
      <dsp:txXfrm rot="-5400000">
        <a:off x="1" y="1855366"/>
        <a:ext cx="610830" cy="261785"/>
      </dsp:txXfrm>
    </dsp:sp>
    <dsp:sp modelId="{C8CFA2F5-3CA2-423E-BBD0-0B58A489E56D}">
      <dsp:nvSpPr>
        <dsp:cNvPr id="0" name=""/>
        <dsp:cNvSpPr/>
      </dsp:nvSpPr>
      <dsp:spPr>
        <a:xfrm rot="5400000">
          <a:off x="3462163" y="-1301380"/>
          <a:ext cx="567200" cy="6269866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FFC000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Send out staff survey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Update Roadmap to Inclusivity based on interview/survey feedback</a:t>
          </a:r>
        </a:p>
      </dsp:txBody>
      <dsp:txXfrm rot="-5400000">
        <a:off x="610830" y="1577641"/>
        <a:ext cx="6242178" cy="511824"/>
      </dsp:txXfrm>
    </dsp:sp>
    <dsp:sp modelId="{275705E4-0AD6-42C8-B694-B80AB95139C9}">
      <dsp:nvSpPr>
        <dsp:cNvPr id="0" name=""/>
        <dsp:cNvSpPr/>
      </dsp:nvSpPr>
      <dsp:spPr>
        <a:xfrm rot="5400000">
          <a:off x="-130892" y="2454981"/>
          <a:ext cx="872615" cy="610830"/>
        </a:xfrm>
        <a:prstGeom prst="chevron">
          <a:avLst/>
        </a:prstGeom>
        <a:solidFill>
          <a:srgbClr val="70AD47"/>
        </a:solidFill>
        <a:ln w="12700" cap="flat" cmpd="sng" algn="ctr">
          <a:solidFill>
            <a:srgbClr val="70AD4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MAY-JUN</a:t>
          </a:r>
        </a:p>
      </dsp:txBody>
      <dsp:txXfrm rot="-5400000">
        <a:off x="1" y="2629503"/>
        <a:ext cx="610830" cy="261785"/>
      </dsp:txXfrm>
    </dsp:sp>
    <dsp:sp modelId="{F01111E3-F79B-400C-87F9-A4F6C543F99C}">
      <dsp:nvSpPr>
        <dsp:cNvPr id="0" name=""/>
        <dsp:cNvSpPr/>
      </dsp:nvSpPr>
      <dsp:spPr>
        <a:xfrm rot="5400000">
          <a:off x="3462163" y="-527243"/>
          <a:ext cx="567200" cy="6269866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70AD4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Update existing kits based on feedback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Safe space kit distribution to businesses for Pride month</a:t>
          </a:r>
        </a:p>
      </dsp:txBody>
      <dsp:txXfrm rot="-5400000">
        <a:off x="610830" y="2351778"/>
        <a:ext cx="6242178" cy="511824"/>
      </dsp:txXfrm>
    </dsp:sp>
    <dsp:sp modelId="{AD41A459-B4E1-4896-9F9F-4BFAD6BE0893}">
      <dsp:nvSpPr>
        <dsp:cNvPr id="0" name=""/>
        <dsp:cNvSpPr/>
      </dsp:nvSpPr>
      <dsp:spPr>
        <a:xfrm rot="5400000">
          <a:off x="-130892" y="3229118"/>
          <a:ext cx="872615" cy="610830"/>
        </a:xfrm>
        <a:prstGeom prst="chevron">
          <a:avLst/>
        </a:prstGeom>
        <a:solidFill>
          <a:srgbClr val="4472C4"/>
        </a:solidFill>
        <a:ln w="12700" cap="flat" cmpd="sng" algn="ctr">
          <a:solidFill>
            <a:srgbClr val="4472C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JUL</a:t>
          </a:r>
        </a:p>
      </dsp:txBody>
      <dsp:txXfrm rot="-5400000">
        <a:off x="1" y="3403640"/>
        <a:ext cx="610830" cy="261785"/>
      </dsp:txXfrm>
    </dsp:sp>
    <dsp:sp modelId="{948106E5-D2F8-4266-B8C1-DA5C5ECA6CEF}">
      <dsp:nvSpPr>
        <dsp:cNvPr id="0" name=""/>
        <dsp:cNvSpPr/>
      </dsp:nvSpPr>
      <dsp:spPr>
        <a:xfrm rot="5400000">
          <a:off x="3462163" y="246893"/>
          <a:ext cx="567200" cy="6269866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4472C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Ideate based on interview data and create prototype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Reconnect with school staff to discuss project findings</a:t>
          </a:r>
        </a:p>
      </dsp:txBody>
      <dsp:txXfrm rot="-5400000">
        <a:off x="610830" y="3125914"/>
        <a:ext cx="6242178" cy="511824"/>
      </dsp:txXfrm>
    </dsp:sp>
    <dsp:sp modelId="{1F16BA4A-6110-440D-BE44-FE21EDB64EAC}">
      <dsp:nvSpPr>
        <dsp:cNvPr id="0" name=""/>
        <dsp:cNvSpPr/>
      </dsp:nvSpPr>
      <dsp:spPr>
        <a:xfrm rot="5400000">
          <a:off x="-130892" y="4003255"/>
          <a:ext cx="872615" cy="610830"/>
        </a:xfrm>
        <a:prstGeom prst="chevron">
          <a:avLst/>
        </a:prstGeom>
        <a:solidFill>
          <a:srgbClr val="8F67D7"/>
        </a:solidFill>
        <a:ln w="12700" cap="flat" cmpd="sng" algn="ctr">
          <a:solidFill>
            <a:srgbClr val="8F67D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AUG</a:t>
          </a:r>
        </a:p>
      </dsp:txBody>
      <dsp:txXfrm rot="-5400000">
        <a:off x="1" y="4177777"/>
        <a:ext cx="610830" cy="261785"/>
      </dsp:txXfrm>
    </dsp:sp>
    <dsp:sp modelId="{55055AF6-196A-4822-B0BA-40A3CE4A1F61}">
      <dsp:nvSpPr>
        <dsp:cNvPr id="0" name=""/>
        <dsp:cNvSpPr/>
      </dsp:nvSpPr>
      <dsp:spPr>
        <a:xfrm rot="5400000">
          <a:off x="3462163" y="1021030"/>
          <a:ext cx="567200" cy="6269866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8F67D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Design and launch prototype for 23/24 school year</a:t>
          </a:r>
        </a:p>
      </dsp:txBody>
      <dsp:txXfrm rot="-5400000">
        <a:off x="610830" y="3900051"/>
        <a:ext cx="6242178" cy="5118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7C2A1-4329-460C-B332-2E7E500E69FE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52C21-DD57-4E9A-A5ED-4C1C32429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530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0C18A-31AA-4ABE-8106-6AC91B7689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7405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/>
              <a:t>For Spanish Interpretation: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In your meeting/webinar controls, click </a:t>
            </a:r>
            <a:r>
              <a:rPr lang="en-US" altLang="en-US" sz="1200" b="1" dirty="0"/>
              <a:t>Interpretation</a:t>
            </a:r>
            <a:r>
              <a:rPr lang="en-US" altLang="en-US" sz="1200" dirty="0"/>
              <a:t>   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 Click the language that you would like to hear.</a:t>
            </a:r>
            <a:br>
              <a:rPr lang="en-US" altLang="en-US" sz="1200" dirty="0"/>
            </a:br>
            <a:r>
              <a:rPr lang="en-US" sz="1200" dirty="0"/>
              <a:t>We will track questions in the chat and reach out with any answers that we can’t answer immediately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0C18A-31AA-4ABE-8106-6AC91B7689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5304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/>
              <a:t>For Spanish Interpretation: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In your meeting/webinar controls, click </a:t>
            </a:r>
            <a:r>
              <a:rPr lang="en-US" altLang="en-US" sz="1200" b="1" dirty="0"/>
              <a:t>Interpretation</a:t>
            </a:r>
            <a:r>
              <a:rPr lang="en-US" altLang="en-US" sz="1200" dirty="0"/>
              <a:t>   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 Click the language that you would like to hear.</a:t>
            </a:r>
            <a:br>
              <a:rPr lang="en-US" altLang="en-US" sz="1200" dirty="0"/>
            </a:br>
            <a:r>
              <a:rPr lang="en-US" sz="1200" dirty="0"/>
              <a:t>We will track questions in the chat and reach out with any answers that we can’t answer immediately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0C18A-31AA-4ABE-8106-6AC91B7689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9232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0C18A-31AA-4ABE-8106-6AC91B7689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00980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$4000 available to use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Allocation of funds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Stipends for youth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Timeline of Youth Event forum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Scope/scale of project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Assess and assign resources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Tasks required for project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Date tasks need to be completed by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Projected date of event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0C18A-31AA-4ABE-8106-6AC91B7689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3380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/>
              <a:t>For Spanish Interpretation: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In your meeting/webinar controls, click </a:t>
            </a:r>
            <a:r>
              <a:rPr lang="en-US" altLang="en-US" sz="1200" b="1" dirty="0"/>
              <a:t>Interpretation</a:t>
            </a:r>
            <a:r>
              <a:rPr lang="en-US" altLang="en-US" sz="1200" dirty="0"/>
              <a:t>   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 Click the language that you would like to hear.</a:t>
            </a:r>
            <a:br>
              <a:rPr lang="en-US" altLang="en-US" sz="1200" dirty="0"/>
            </a:br>
            <a:r>
              <a:rPr lang="en-US" sz="1200" dirty="0"/>
              <a:t>We will track questions in the chat and reach out with any answers that we can’t answer immediately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0C18A-31AA-4ABE-8106-6AC91B7689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0518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$4000 available to use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Allocation of funds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Stipends for youth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Timeline of Youth Event forum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Scope/scale of project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Assess and assign resources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Tasks required for project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Date tasks need to be completed by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Projected date of event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0C18A-31AA-4ABE-8106-6AC91B7689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23961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</a:t>
            </a:r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0C18A-31AA-4ABE-8106-6AC91B7689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1307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5"/>
            <a:ext cx="407988" cy="819151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4"/>
            <a:ext cx="7034363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3" y="5537925"/>
            <a:ext cx="7034363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4" y="6314440"/>
            <a:ext cx="1596623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2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1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1821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1" y="640080"/>
            <a:ext cx="6248399" cy="558414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1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1"/>
            <a:ext cx="407988" cy="819151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6" y="642931"/>
            <a:ext cx="2446671" cy="4678107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642933"/>
            <a:ext cx="7070679" cy="46781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2"/>
            <a:ext cx="3814856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50"/>
            <a:ext cx="38148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1" y="6199731"/>
            <a:ext cx="10260011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65202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32000" y="1277427"/>
            <a:ext cx="8128000" cy="448157"/>
          </a:xfrm>
        </p:spPr>
        <p:txBody>
          <a:bodyPr lIns="0" tIns="0" rIns="0" bIns="0"/>
          <a:lstStyle>
            <a:lvl1pPr>
              <a:defRPr sz="2912" b="1" i="1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34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1"/>
            <a:ext cx="5303520" cy="34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655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8313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27381" y="1604797"/>
            <a:ext cx="11329259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667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541173" y="2507026"/>
            <a:ext cx="11329259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867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745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59563" y="0"/>
            <a:ext cx="10032437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39616" y="1316766"/>
            <a:ext cx="921702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667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653408" y="2218994"/>
            <a:ext cx="9217024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867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7763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03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9"/>
            <a:ext cx="407988" cy="819151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4" y="2571724"/>
            <a:ext cx="8296655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9"/>
            <a:ext cx="8401429" cy="819151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accent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40"/>
            <a:ext cx="1596623" cy="365125"/>
          </a:xfrm>
        </p:spPr>
        <p:txBody>
          <a:bodyPr/>
          <a:lstStyle>
            <a:lvl1pPr>
              <a:defRPr sz="1200">
                <a:solidFill>
                  <a:schemeClr val="accent1"/>
                </a:solidFill>
              </a:defRPr>
            </a:lvl1pPr>
          </a:lstStyle>
          <a:p>
            <a:fld id="{C3DA15B3-215A-45CF-B568-4C88ABA533CA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7" cy="365125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5B4C650-3265-4BD1-9BD0-0AAC9439BF2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2" y="6178167"/>
            <a:ext cx="10244327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02890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90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7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23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03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26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3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3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85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2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2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52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1"/>
            <a:ext cx="407988" cy="819151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9"/>
            <a:ext cx="3833907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1" y="569067"/>
            <a:ext cx="6248399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fld id="{63937D59-5EDB-4C39-B697-625748F703B6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1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593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r" defTabSz="914377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83457" indent="-283457" algn="l" defTabSz="914377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783" indent="-283457" algn="l" defTabSz="914377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2971" indent="-283457" algn="l" defTabSz="914377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160" indent="-283457" algn="l" defTabSz="914377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349" indent="-283457" algn="l" defTabSz="914377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537" indent="-283457" algn="l" defTabSz="914377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726" indent="-283457" algn="l" defTabSz="914377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8914" indent="-283457" algn="l" defTabSz="914377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103" indent="-283457" algn="l" defTabSz="914377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30723" y="5247522"/>
            <a:ext cx="4808410" cy="706355"/>
          </a:xfrm>
        </p:spPr>
        <p:txBody>
          <a:bodyPr>
            <a:noAutofit/>
          </a:bodyPr>
          <a:lstStyle/>
          <a:p>
            <a:pPr>
              <a:lnSpc>
                <a:spcPct val="104000"/>
              </a:lnSpc>
              <a:spcAft>
                <a:spcPts val="600"/>
              </a:spcAft>
            </a:pPr>
            <a:r>
              <a:rPr lang="en-US" sz="4400" dirty="0">
                <a:solidFill>
                  <a:schemeClr val="tx1"/>
                </a:solidFill>
              </a:rPr>
              <a:t>Welcome!</a:t>
            </a:r>
          </a:p>
          <a:p>
            <a:pPr>
              <a:lnSpc>
                <a:spcPct val="104000"/>
              </a:lnSpc>
              <a:spcAft>
                <a:spcPts val="600"/>
              </a:spcAft>
            </a:pPr>
            <a:r>
              <a:rPr lang="en-US" sz="4400" dirty="0">
                <a:solidFill>
                  <a:schemeClr val="tx1"/>
                </a:solidFill>
              </a:rPr>
              <a:t>¡</a:t>
            </a:r>
            <a:r>
              <a:rPr lang="en-US" sz="4400" dirty="0" err="1">
                <a:solidFill>
                  <a:schemeClr val="tx1"/>
                </a:solidFill>
              </a:rPr>
              <a:t>Bienvenidos</a:t>
            </a:r>
            <a:r>
              <a:rPr lang="en-US" sz="4400" dirty="0">
                <a:solidFill>
                  <a:schemeClr val="tx1"/>
                </a:solidFill>
              </a:rPr>
              <a:t>!</a:t>
            </a:r>
          </a:p>
        </p:txBody>
      </p:sp>
      <p:cxnSp>
        <p:nvCxnSpPr>
          <p:cNvPr id="1033" name="Straight Connector 1032">
            <a:extLst>
              <a:ext uri="{FF2B5EF4-FFF2-40B4-BE49-F238E27FC236}">
                <a16:creationId xmlns:a16="http://schemas.microsoft.com/office/drawing/2014/main" id="{F03A154A-5CB1-40F6-864E-1AD5951BD8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4079B51E-24C2-4921-B0F0-97252AF17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LHNCBilingualTransp draf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39467" y="1377303"/>
            <a:ext cx="4809066" cy="1854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037" name="Freeform 6">
            <a:extLst>
              <a:ext uri="{FF2B5EF4-FFF2-40B4-BE49-F238E27FC236}">
                <a16:creationId xmlns:a16="http://schemas.microsoft.com/office/drawing/2014/main" id="{5BEC30D7-FB85-4DF7-A378-00E1D1AE58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19B1D9-78D7-40F1-ADDA-5BC92EC3565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872" y="3688941"/>
            <a:ext cx="3664255" cy="2447064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AB952E51-4D0D-4437-9372-36569D476F2B}"/>
              </a:ext>
            </a:extLst>
          </p:cNvPr>
          <p:cNvSpPr/>
          <p:nvPr/>
        </p:nvSpPr>
        <p:spPr>
          <a:xfrm>
            <a:off x="11548533" y="877078"/>
            <a:ext cx="900335" cy="162352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43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4105" y="2484386"/>
            <a:ext cx="1103606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accent1"/>
                </a:solidFill>
              </a:rPr>
              <a:t>Introductions	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accent1"/>
                </a:solidFill>
              </a:rPr>
              <a:t>Last meeting recap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accent1"/>
                </a:solidFill>
              </a:rPr>
              <a:t>Review/approve youth outreach plan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accent1"/>
                </a:solidFill>
              </a:rPr>
              <a:t>Review/approve staff survey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accent1"/>
                </a:solidFill>
              </a:rPr>
              <a:t>Next steps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4281" y="1385906"/>
            <a:ext cx="21659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1"/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670795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1611155" y="5262113"/>
            <a:ext cx="1000664" cy="983412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-387055" y="2475186"/>
            <a:ext cx="5593543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3200" dirty="0"/>
              <a:t>Introductions </a:t>
            </a:r>
          </a:p>
          <a:p>
            <a:pPr lvl="1"/>
            <a:endParaRPr lang="en-US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Name and organization you are representing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On a scale of Guinea Pig, how do you feel today?</a:t>
            </a:r>
          </a:p>
          <a:p>
            <a:pPr defTabSz="1219170" latinLnBrk="1"/>
            <a:endParaRPr lang="en-US" sz="4267" dirty="0">
              <a:solidFill>
                <a:prstClr val="black"/>
              </a:solidFill>
              <a:latin typeface="Corbel" panose="020B0503020204020204"/>
            </a:endParaRPr>
          </a:p>
          <a:p>
            <a:pPr defTabSz="1219170" latinLnBrk="1"/>
            <a:endParaRPr lang="en-US" sz="3733" dirty="0">
              <a:solidFill>
                <a:srgbClr val="5B9BD5"/>
              </a:solidFill>
              <a:latin typeface="Corbel" panose="020B0503020204020204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37490" y="50771"/>
            <a:ext cx="4973665" cy="668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00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20DD733-E9B2-4E34-B929-18C691CDB65E}"/>
              </a:ext>
            </a:extLst>
          </p:cNvPr>
          <p:cNvSpPr/>
          <p:nvPr/>
        </p:nvSpPr>
        <p:spPr>
          <a:xfrm>
            <a:off x="457200" y="936885"/>
            <a:ext cx="531246" cy="63255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D4AADE-4D80-40A5-AF05-3460EF5080AA}"/>
              </a:ext>
            </a:extLst>
          </p:cNvPr>
          <p:cNvSpPr txBox="1"/>
          <p:nvPr/>
        </p:nvSpPr>
        <p:spPr>
          <a:xfrm>
            <a:off x="222694" y="290554"/>
            <a:ext cx="6000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Last Meeting Recap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5A92A7-5032-4996-B0F9-A2C144B3330E}"/>
              </a:ext>
            </a:extLst>
          </p:cNvPr>
          <p:cNvSpPr txBox="1"/>
          <p:nvPr/>
        </p:nvSpPr>
        <p:spPr>
          <a:xfrm>
            <a:off x="215835" y="2435514"/>
            <a:ext cx="5007087" cy="2585323"/>
          </a:xfrm>
          <a:prstGeom prst="rect">
            <a:avLst/>
          </a:prstGeom>
          <a:noFill/>
          <a:ln w="28575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Who do we want to engage?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What would this outreach look like?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What do we want to figure out?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What is our “north star” for this mini sprint?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A30AA0A-6ACD-4C38-A3CE-637EF617D816}"/>
              </a:ext>
            </a:extLst>
          </p:cNvPr>
          <p:cNvCxnSpPr>
            <a:cxnSpLocks/>
          </p:cNvCxnSpPr>
          <p:nvPr/>
        </p:nvCxnSpPr>
        <p:spPr>
          <a:xfrm>
            <a:off x="5440550" y="3675659"/>
            <a:ext cx="1832466" cy="0"/>
          </a:xfrm>
          <a:prstGeom prst="straightConnector1">
            <a:avLst/>
          </a:prstGeom>
          <a:noFill/>
          <a:ln w="6350" cap="flat" cmpd="sng" algn="in">
            <a:solidFill>
              <a:schemeClr val="tx2"/>
            </a:solidFill>
            <a:prstDash val="solid"/>
            <a:tailEnd type="triangle"/>
          </a:ln>
          <a:effectLst/>
        </p:spPr>
      </p:cxn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C479800C-EED1-403C-936A-1711054B9A55}"/>
              </a:ext>
            </a:extLst>
          </p:cNvPr>
          <p:cNvSpPr/>
          <p:nvPr/>
        </p:nvSpPr>
        <p:spPr>
          <a:xfrm>
            <a:off x="6356783" y="613720"/>
            <a:ext cx="5612523" cy="5385791"/>
          </a:xfrm>
          <a:prstGeom prst="star5">
            <a:avLst/>
          </a:prstGeom>
          <a:solidFill>
            <a:srgbClr val="5B9BD5"/>
          </a:solidFill>
          <a:ln w="12700" cap="flat" cmpd="sng" algn="in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ED3249-21EC-49CE-ADEA-CE460C33C396}"/>
              </a:ext>
            </a:extLst>
          </p:cNvPr>
          <p:cNvSpPr txBox="1"/>
          <p:nvPr/>
        </p:nvSpPr>
        <p:spPr>
          <a:xfrm>
            <a:off x="7612376" y="2899336"/>
            <a:ext cx="3101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Napa County Youth define LGBTQ safe spaces?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42276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30629" y="5934269"/>
            <a:ext cx="4963886" cy="5598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135893" y="4005065"/>
            <a:ext cx="6432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latinLnBrk="1">
              <a:defRPr/>
            </a:pPr>
            <a:endParaRPr lang="en-US" sz="2400" dirty="0">
              <a:solidFill>
                <a:prstClr val="black"/>
              </a:solidFill>
              <a:latin typeface="Corbel" panose="020B050302020402020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05352" y="176754"/>
            <a:ext cx="6000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Youth Outreach Plan</a:t>
            </a:r>
          </a:p>
        </p:txBody>
      </p:sp>
      <p:sp>
        <p:nvSpPr>
          <p:cNvPr id="10" name="Google Shape;108;p20"/>
          <p:cNvSpPr txBox="1"/>
          <p:nvPr/>
        </p:nvSpPr>
        <p:spPr>
          <a:xfrm>
            <a:off x="6096000" y="4924167"/>
            <a:ext cx="238920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defTabSz="1219170">
              <a:buClr>
                <a:srgbClr val="000000"/>
              </a:buClr>
            </a:pPr>
            <a:endParaRPr sz="1400" kern="0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1568608" y="5011802"/>
            <a:ext cx="1263989" cy="1482304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Diagram 20">
            <a:extLst>
              <a:ext uri="{FF2B5EF4-FFF2-40B4-BE49-F238E27FC236}">
                <a16:creationId xmlns:a16="http://schemas.microsoft.com/office/drawing/2014/main" id="{88326353-B617-4768-829D-FB010CDE6D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5758022"/>
              </p:ext>
            </p:extLst>
          </p:nvPr>
        </p:nvGraphicFramePr>
        <p:xfrm>
          <a:off x="5203975" y="1883745"/>
          <a:ext cx="6880697" cy="4746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1947CC0B-4DF8-463E-8154-1A6F90EC9B12}"/>
              </a:ext>
            </a:extLst>
          </p:cNvPr>
          <p:cNvSpPr txBox="1"/>
          <p:nvPr/>
        </p:nvSpPr>
        <p:spPr>
          <a:xfrm>
            <a:off x="367627" y="1883745"/>
            <a:ext cx="4533712" cy="4518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 you consider to be your safe space?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their places on your school campus that feel safe to you? What makes them feel safe?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you feel welcome in a space, what does that look like?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their places outside of school or home where you feel especially welcome or safe? How often do you visit/would like to visit? Are there barriers to accessing this space when you need it?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might an adult show you they are creating a safe space for LGBTQ students?</a:t>
            </a:r>
          </a:p>
          <a:p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30B6656-F961-4324-B17E-12E5101E3A8E}"/>
              </a:ext>
            </a:extLst>
          </p:cNvPr>
          <p:cNvSpPr txBox="1"/>
          <p:nvPr/>
        </p:nvSpPr>
        <p:spPr>
          <a:xfrm>
            <a:off x="1649840" y="1190894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QUESTIONS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58E9958-AFB5-4748-9892-49433C86C783}"/>
              </a:ext>
            </a:extLst>
          </p:cNvPr>
          <p:cNvSpPr txBox="1"/>
          <p:nvPr/>
        </p:nvSpPr>
        <p:spPr>
          <a:xfrm>
            <a:off x="8070287" y="1190894"/>
            <a:ext cx="1148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TIMELINE</a:t>
            </a:r>
          </a:p>
        </p:txBody>
      </p:sp>
    </p:spTree>
    <p:extLst>
      <p:ext uri="{BB962C8B-B14F-4D97-AF65-F5344CB8AC3E}">
        <p14:creationId xmlns:p14="http://schemas.microsoft.com/office/powerpoint/2010/main" val="3708288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91AF275-D9E3-47FE-9384-D17291F93E2A}"/>
              </a:ext>
            </a:extLst>
          </p:cNvPr>
          <p:cNvSpPr txBox="1"/>
          <p:nvPr/>
        </p:nvSpPr>
        <p:spPr>
          <a:xfrm>
            <a:off x="872196" y="1566482"/>
            <a:ext cx="107617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lvl="2"/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15451" y="177079"/>
            <a:ext cx="2511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Staff Survey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9F5C9F4-ACA0-4205-9B39-8680E06346BA}"/>
              </a:ext>
            </a:extLst>
          </p:cNvPr>
          <p:cNvSpPr txBox="1"/>
          <p:nvPr/>
        </p:nvSpPr>
        <p:spPr>
          <a:xfrm>
            <a:off x="1120441" y="1163108"/>
            <a:ext cx="10513540" cy="5694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Statements (Yes, No, I don’t know):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important that my organization be a safe space for LGBTQ youth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 organization has a designated physical space for LGBTQ youth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 organization has an affinity group for LGBTQ youth</a:t>
            </a: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 organization visually demonstrates our allyship to LGBTQ youth through stickers, flags, signs, etc.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feel confident in my ability to support LGBTQ youth in my place of work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38375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need more guidance  to better support LGBTQ youth	</a:t>
            </a: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 organization shares resources with LGBTQ youth to connect them with LGBTQ organizations and services in our community.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238375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238375" algn="l"/>
              </a:tabLst>
            </a:pPr>
            <a:r>
              <a:rPr lang="en-US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Long form response: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38375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some successes you’ve had in creating safe spaces for LGBTQ youth?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38375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some barriers you’ve experienced in creating safe spaces for LGBTQ youth?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2238375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LGBTQ resources are you aware of that support youth locally?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184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1611155" y="5262113"/>
            <a:ext cx="1000664" cy="983412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53382" y="408144"/>
            <a:ext cx="25115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Staff Survey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77705" y="1299719"/>
            <a:ext cx="11314295" cy="4626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u="sng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Demographic data questions: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type of organization do you work for (select all that apply)?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Education, Childcare, Youth Recreation, After School Program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is your organization located?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American Canyon, Napa, Yountville, Calistoga, St. Helena, Rutherford, Oakville, Angwin, Deer Park, Pope Valley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the grades of youth you interact with (select all that apply)?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K-2, 3-5, 6-8, 9-12</a:t>
            </a:r>
          </a:p>
        </p:txBody>
      </p:sp>
    </p:spTree>
    <p:extLst>
      <p:ext uri="{BB962C8B-B14F-4D97-AF65-F5344CB8AC3E}">
        <p14:creationId xmlns:p14="http://schemas.microsoft.com/office/powerpoint/2010/main" val="1110526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91AF275-D9E3-47FE-9384-D17291F93E2A}"/>
              </a:ext>
            </a:extLst>
          </p:cNvPr>
          <p:cNvSpPr txBox="1"/>
          <p:nvPr/>
        </p:nvSpPr>
        <p:spPr>
          <a:xfrm>
            <a:off x="715107" y="2378006"/>
            <a:ext cx="1076178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dirty="0"/>
              <a:t>Email Erin with LGBTQ Youth contacts and Youth staff contacts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dirty="0"/>
              <a:t>Finalize groups/individuals for ethnography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dirty="0"/>
              <a:t>Create interview schedule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dirty="0"/>
              <a:t>Begin outreach to LGBTQ youth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dirty="0"/>
              <a:t>Proposed next meeting date: February 14, at 2 pm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77289" y="1277647"/>
            <a:ext cx="2263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1094323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97148" y="1086732"/>
            <a:ext cx="1028268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3600" dirty="0">
              <a:solidFill>
                <a:schemeClr val="tx2"/>
              </a:solidFill>
            </a:endParaRP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66225" y="2571905"/>
            <a:ext cx="5544531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685800">
              <a:lnSpc>
                <a:spcPct val="114000"/>
              </a:lnSpc>
            </a:pPr>
            <a:r>
              <a:rPr lang="en-US" sz="4000" b="1" i="1" dirty="0">
                <a:solidFill>
                  <a:srgbClr val="E7E6E6"/>
                </a:solidFill>
              </a:rPr>
              <a:t>¡GRACIAS </a:t>
            </a:r>
            <a:r>
              <a:rPr lang="en-US" sz="4000" b="1" i="1" dirty="0" err="1">
                <a:solidFill>
                  <a:srgbClr val="E7E6E6"/>
                </a:solidFill>
              </a:rPr>
              <a:t>por</a:t>
            </a:r>
            <a:r>
              <a:rPr lang="en-US" sz="4000" b="1" i="1" dirty="0">
                <a:solidFill>
                  <a:srgbClr val="E7E6E6"/>
                </a:solidFill>
              </a:rPr>
              <a:t> </a:t>
            </a:r>
            <a:r>
              <a:rPr lang="en-US" sz="4000" b="1" i="1" dirty="0" err="1">
                <a:solidFill>
                  <a:srgbClr val="E7E6E6"/>
                </a:solidFill>
              </a:rPr>
              <a:t>participar</a:t>
            </a:r>
            <a:r>
              <a:rPr lang="en-US" sz="4000" b="1" i="1" dirty="0">
                <a:solidFill>
                  <a:srgbClr val="E7E6E6"/>
                </a:solidFill>
              </a:rPr>
              <a:t>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8703" y="5388732"/>
            <a:ext cx="3341298" cy="12894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97148" y="6326388"/>
            <a:ext cx="3530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tx2"/>
                </a:solidFill>
              </a:rPr>
              <a:t>LHNC@countyofnapa.org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81222" y="3417595"/>
            <a:ext cx="66299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solidFill>
                  <a:schemeClr val="tx2"/>
                </a:solidFill>
              </a:rPr>
              <a:t>THANK YOU for participating!</a:t>
            </a:r>
          </a:p>
        </p:txBody>
      </p:sp>
    </p:spTree>
    <p:extLst>
      <p:ext uri="{BB962C8B-B14F-4D97-AF65-F5344CB8AC3E}">
        <p14:creationId xmlns:p14="http://schemas.microsoft.com/office/powerpoint/2010/main" val="386018916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0A845BBA-79DB-48B1-B20E-7DB1D922483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</TotalTime>
  <Words>792</Words>
  <Application>Microsoft Office PowerPoint</Application>
  <PresentationFormat>Widescreen</PresentationFormat>
  <Paragraphs>117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Century Schoolbook</vt:lpstr>
      <vt:lpstr>Corbel</vt:lpstr>
      <vt:lpstr>Palatino Linotype</vt:lpstr>
      <vt:lpstr>Roboto</vt:lpstr>
      <vt:lpstr>Symbol</vt:lpstr>
      <vt:lpstr>Headlines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County of Napa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Nieuwenhuijs, Erin</dc:creator>
  <cp:lastModifiedBy>Nieuwenhuijs, Erin</cp:lastModifiedBy>
  <cp:revision>57</cp:revision>
  <dcterms:created xsi:type="dcterms:W3CDTF">2022-02-07T17:16:37Z</dcterms:created>
  <dcterms:modified xsi:type="dcterms:W3CDTF">2023-01-10T18:08:46Z</dcterms:modified>
</cp:coreProperties>
</file>