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11"/>
  </p:notesMasterIdLst>
  <p:sldIdLst>
    <p:sldId id="258" r:id="rId3"/>
    <p:sldId id="270" r:id="rId4"/>
    <p:sldId id="265" r:id="rId5"/>
    <p:sldId id="280" r:id="rId6"/>
    <p:sldId id="293" r:id="rId7"/>
    <p:sldId id="261" r:id="rId8"/>
    <p:sldId id="282" r:id="rId9"/>
    <p:sldId id="26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euwenhuijs, Erin" initials="NE" lastIdx="8" clrIdx="0">
    <p:extLst>
      <p:ext uri="{19B8F6BF-5375-455C-9EA6-DF929625EA0E}">
        <p15:presenceInfo xmlns:p15="http://schemas.microsoft.com/office/powerpoint/2012/main" userId="S-1-5-21-23474375-2114010904-669932061-437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75849"/>
    <a:srgbClr val="A690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4" autoAdjust="0"/>
    <p:restoredTop sz="94660"/>
  </p:normalViewPr>
  <p:slideViewPr>
    <p:cSldViewPr snapToGrid="0">
      <p:cViewPr varScale="1">
        <p:scale>
          <a:sx n="53" d="100"/>
          <a:sy n="53" d="100"/>
        </p:scale>
        <p:origin x="78"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A7C2A1-4329-460C-B332-2E7E500E69FE}" type="datetimeFigureOut">
              <a:rPr lang="en-US" smtClean="0"/>
              <a:t>5/23/2023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D52C21-DD57-4E9A-A5ED-4C1C324295F1}" type="slidenum">
              <a:rPr lang="en-US" smtClean="0"/>
              <a:t>‹#›</a:t>
            </a:fld>
            <a:endParaRPr lang="en-US"/>
          </a:p>
        </p:txBody>
      </p:sp>
    </p:spTree>
    <p:extLst>
      <p:ext uri="{BB962C8B-B14F-4D97-AF65-F5344CB8AC3E}">
        <p14:creationId xmlns:p14="http://schemas.microsoft.com/office/powerpoint/2010/main" val="3681530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3790C18A-31AA-4ABE-8106-6AC91B7689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7405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eaLnBrk="0" fontAlgn="base" hangingPunct="0">
              <a:spcBef>
                <a:spcPct val="0"/>
              </a:spcBef>
              <a:spcAft>
                <a:spcPct val="0"/>
              </a:spcAft>
              <a:buFont typeface="Arial" panose="020B0604020202020204" pitchFamily="34" charset="0"/>
              <a:buChar char="•"/>
            </a:pPr>
            <a:r>
              <a:rPr lang="en-US" altLang="en-US" sz="1200" dirty="0"/>
              <a:t>For Spanish Interpretation:</a:t>
            </a:r>
          </a:p>
          <a:p>
            <a:pPr lvl="0" eaLnBrk="0" fontAlgn="base" hangingPunct="0">
              <a:spcBef>
                <a:spcPct val="0"/>
              </a:spcBef>
              <a:spcAft>
                <a:spcPct val="0"/>
              </a:spcAft>
            </a:pPr>
            <a:r>
              <a:rPr lang="en-US" altLang="en-US" sz="1200" dirty="0"/>
              <a:t>	In your meeting/webinar controls, click </a:t>
            </a:r>
            <a:r>
              <a:rPr lang="en-US" altLang="en-US" sz="1200" b="1" dirty="0"/>
              <a:t>Interpretation</a:t>
            </a:r>
            <a:r>
              <a:rPr lang="en-US" altLang="en-US" sz="1200" dirty="0"/>
              <a:t>    </a:t>
            </a:r>
          </a:p>
          <a:p>
            <a:pPr lvl="0" eaLnBrk="0" fontAlgn="base" hangingPunct="0">
              <a:spcBef>
                <a:spcPct val="0"/>
              </a:spcBef>
              <a:spcAft>
                <a:spcPct val="0"/>
              </a:spcAft>
            </a:pPr>
            <a:r>
              <a:rPr lang="en-US" altLang="en-US" sz="1200" dirty="0"/>
              <a:t>	 Click the language that you would like to hear.</a:t>
            </a:r>
            <a:br>
              <a:rPr lang="en-US" altLang="en-US" sz="1200" dirty="0"/>
            </a:br>
            <a:r>
              <a:rPr lang="en-US" sz="1200" dirty="0"/>
              <a:t>We will track questions in the chat and reach out with any answers that we can’t answer immediately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3790C18A-31AA-4ABE-8106-6AC91B7689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5304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eaLnBrk="0" fontAlgn="base" hangingPunct="0">
              <a:spcBef>
                <a:spcPct val="0"/>
              </a:spcBef>
              <a:spcAft>
                <a:spcPct val="0"/>
              </a:spcAft>
              <a:buFont typeface="Arial" panose="020B0604020202020204" pitchFamily="34" charset="0"/>
              <a:buChar char="•"/>
            </a:pPr>
            <a:r>
              <a:rPr lang="en-US" altLang="en-US" sz="1200" dirty="0"/>
              <a:t>For Spanish Interpretation:</a:t>
            </a:r>
          </a:p>
          <a:p>
            <a:pPr lvl="0" eaLnBrk="0" fontAlgn="base" hangingPunct="0">
              <a:spcBef>
                <a:spcPct val="0"/>
              </a:spcBef>
              <a:spcAft>
                <a:spcPct val="0"/>
              </a:spcAft>
            </a:pPr>
            <a:r>
              <a:rPr lang="en-US" altLang="en-US" sz="1200" dirty="0"/>
              <a:t>	In your meeting/webinar controls, click </a:t>
            </a:r>
            <a:r>
              <a:rPr lang="en-US" altLang="en-US" sz="1200" b="1" dirty="0"/>
              <a:t>Interpretation</a:t>
            </a:r>
            <a:r>
              <a:rPr lang="en-US" altLang="en-US" sz="1200" dirty="0"/>
              <a:t>    </a:t>
            </a:r>
          </a:p>
          <a:p>
            <a:pPr lvl="0" eaLnBrk="0" fontAlgn="base" hangingPunct="0">
              <a:spcBef>
                <a:spcPct val="0"/>
              </a:spcBef>
              <a:spcAft>
                <a:spcPct val="0"/>
              </a:spcAft>
            </a:pPr>
            <a:r>
              <a:rPr lang="en-US" altLang="en-US" sz="1200" dirty="0"/>
              <a:t>	 Click the language that you would like to hear.</a:t>
            </a:r>
            <a:br>
              <a:rPr lang="en-US" altLang="en-US" sz="1200" dirty="0"/>
            </a:br>
            <a:r>
              <a:rPr lang="en-US" sz="1200" dirty="0"/>
              <a:t>We will track questions in the chat and reach out with any answers that we can’t answer immediately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3790C18A-31AA-4ABE-8106-6AC91B7689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9232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ffdc8fc742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ffdc8fc742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6701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ffdc8fc742_0_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ffdc8fc742_0_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9918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3200" dirty="0"/>
              <a:t>$4000 available to use</a:t>
            </a:r>
          </a:p>
          <a:p>
            <a:pPr marL="914400" lvl="1" indent="-457200">
              <a:buFont typeface="Arial" panose="020B0604020202020204" pitchFamily="34" charset="0"/>
              <a:buChar char="•"/>
            </a:pPr>
            <a:r>
              <a:rPr lang="en-US" sz="3200" dirty="0"/>
              <a:t>Allocation of funds</a:t>
            </a:r>
          </a:p>
          <a:p>
            <a:pPr marL="914400" lvl="1" indent="-457200">
              <a:buFont typeface="Arial" panose="020B0604020202020204" pitchFamily="34" charset="0"/>
              <a:buChar char="•"/>
            </a:pPr>
            <a:r>
              <a:rPr lang="en-US" sz="3200" dirty="0"/>
              <a:t>Stipends for youth </a:t>
            </a:r>
          </a:p>
          <a:p>
            <a:pPr marL="914400" lvl="1"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Timeline of Youth Event forum </a:t>
            </a:r>
          </a:p>
          <a:p>
            <a:pPr marL="914400" lvl="1" indent="-457200">
              <a:buFont typeface="Arial" panose="020B0604020202020204" pitchFamily="34" charset="0"/>
              <a:buChar char="•"/>
            </a:pPr>
            <a:r>
              <a:rPr lang="en-US" sz="3200" dirty="0"/>
              <a:t>Scope/scale of project</a:t>
            </a:r>
          </a:p>
          <a:p>
            <a:pPr marL="914400" lvl="1" indent="-457200">
              <a:buFont typeface="Arial" panose="020B0604020202020204" pitchFamily="34" charset="0"/>
              <a:buChar char="•"/>
            </a:pPr>
            <a:r>
              <a:rPr lang="en-US" sz="3200" dirty="0"/>
              <a:t>Assess and assign resources </a:t>
            </a:r>
          </a:p>
          <a:p>
            <a:pPr marL="914400" lvl="1" indent="-457200">
              <a:buFont typeface="Arial" panose="020B0604020202020204" pitchFamily="34" charset="0"/>
              <a:buChar char="•"/>
            </a:pPr>
            <a:r>
              <a:rPr lang="en-US" sz="3200" dirty="0"/>
              <a:t>Tasks required for project</a:t>
            </a:r>
          </a:p>
          <a:p>
            <a:pPr marL="914400" lvl="1" indent="-457200">
              <a:buFont typeface="Arial" panose="020B0604020202020204" pitchFamily="34" charset="0"/>
              <a:buChar char="•"/>
            </a:pPr>
            <a:r>
              <a:rPr lang="en-US" sz="3200" dirty="0"/>
              <a:t>Date tasks need to be completed by</a:t>
            </a:r>
          </a:p>
          <a:p>
            <a:pPr marL="914400" lvl="1" indent="-457200">
              <a:buFont typeface="Arial" panose="020B0604020202020204" pitchFamily="34" charset="0"/>
              <a:buChar char="•"/>
            </a:pPr>
            <a:r>
              <a:rPr lang="en-US" sz="3200" dirty="0"/>
              <a:t>Projected date of event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3790C18A-31AA-4ABE-8106-6AC91B7689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2396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a:t>
            </a:r>
            <a:r>
              <a:rPr lang="en-US" baseline="0" dirty="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3790C18A-31AA-4ABE-8106-6AC91B7689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1307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5"/>
            <a:ext cx="407988" cy="819151"/>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4"/>
            <a:ext cx="7034363" cy="4268965"/>
          </a:xfrm>
        </p:spPr>
        <p:txBody>
          <a:bodyPr anchor="t">
            <a:normAutofit/>
          </a:bodyPr>
          <a:lstStyle>
            <a:lvl1pPr algn="l">
              <a:lnSpc>
                <a:spcPct val="85000"/>
              </a:lnSpc>
              <a:defRPr sz="77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088913" y="5537925"/>
            <a:ext cx="7034363" cy="706355"/>
          </a:xfrm>
        </p:spPr>
        <p:txBody>
          <a:bodyPr>
            <a:normAutofit/>
          </a:bodyPr>
          <a:lstStyle>
            <a:lvl1pPr marL="0" indent="0" algn="l">
              <a:lnSpc>
                <a:spcPct val="114000"/>
              </a:lnSpc>
              <a:spcBef>
                <a:spcPts val="0"/>
              </a:spcBef>
              <a:buNone/>
              <a:defRPr sz="2000" b="0" i="1" baseline="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88914" y="6314440"/>
            <a:ext cx="1596623" cy="365125"/>
          </a:xfrm>
        </p:spPr>
        <p:txBody>
          <a:bodyPr/>
          <a:lstStyle>
            <a:lvl1pPr algn="l">
              <a:defRPr sz="1200">
                <a:solidFill>
                  <a:schemeClr val="tx2"/>
                </a:solidFill>
              </a:defRPr>
            </a:lvl1pPr>
          </a:lstStyle>
          <a:p>
            <a:fld id="{1D8BD707-D9CF-40AE-B4C6-C98DA3205C09}" type="datetimeFigureOut">
              <a:rPr lang="en-US" smtClean="0"/>
              <a:t>5/23/2023</a:t>
            </a:fld>
            <a:endParaRPr lang="en-US"/>
          </a:p>
        </p:txBody>
      </p:sp>
      <p:sp>
        <p:nvSpPr>
          <p:cNvPr id="5" name="Footer Placeholder 4"/>
          <p:cNvSpPr>
            <a:spLocks noGrp="1"/>
          </p:cNvSpPr>
          <p:nvPr>
            <p:ph type="ftr" sz="quarter" idx="11"/>
          </p:nvPr>
        </p:nvSpPr>
        <p:spPr>
          <a:xfrm>
            <a:off x="3000592" y="6314440"/>
            <a:ext cx="5122683" cy="365125"/>
          </a:xfrm>
        </p:spPr>
        <p:txBody>
          <a:bodyPr/>
          <a:lstStyle>
            <a:lvl1pPr algn="l">
              <a:defRPr b="0">
                <a:solidFill>
                  <a:schemeClr val="tx2"/>
                </a:solidFill>
              </a:defRPr>
            </a:lvl1pPr>
          </a:lstStyle>
          <a:p>
            <a:endParaRPr lang="en-US"/>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accent1"/>
                </a:solidFill>
              </a:defRPr>
            </a:lvl1pPr>
          </a:lstStyle>
          <a:p>
            <a:fld id="{B6F15528-21DE-4FAA-801E-634DDDAF4B2B}" type="slidenum">
              <a:rPr lang="en-US" smtClean="0"/>
              <a:t>‹#›</a:t>
            </a:fld>
            <a:endParaRPr lang="en-US"/>
          </a:p>
        </p:txBody>
      </p:sp>
      <p:cxnSp>
        <p:nvCxnSpPr>
          <p:cNvPr id="9" name="Straight Connector 8" title="Verticle Rule Line"/>
          <p:cNvCxnSpPr/>
          <p:nvPr/>
        </p:nvCxnSpPr>
        <p:spPr>
          <a:xfrm>
            <a:off x="773855" y="1257301"/>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918211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81601" y="640080"/>
            <a:ext cx="6248399" cy="558414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48819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1"/>
            <a:ext cx="407988" cy="819151"/>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Vertical Title 1"/>
          <p:cNvSpPr>
            <a:spLocks noGrp="1"/>
          </p:cNvSpPr>
          <p:nvPr>
            <p:ph type="title" orient="vert"/>
          </p:nvPr>
        </p:nvSpPr>
        <p:spPr>
          <a:xfrm>
            <a:off x="7990766" y="642931"/>
            <a:ext cx="2446671" cy="4678107"/>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1" y="642933"/>
            <a:ext cx="7070679" cy="46781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36187" y="5927132"/>
            <a:ext cx="3814856" cy="365125"/>
          </a:xfrm>
        </p:spPr>
        <p:txBody>
          <a:bodyPr/>
          <a:lstStyle/>
          <a:p>
            <a:fld id="{1D8BD707-D9CF-40AE-B4C6-C98DA3205C09}" type="datetimeFigureOut">
              <a:rPr lang="en-US" smtClean="0"/>
              <a:t>5/23/2023</a:t>
            </a:fld>
            <a:endParaRPr lang="en-US"/>
          </a:p>
        </p:txBody>
      </p:sp>
      <p:sp>
        <p:nvSpPr>
          <p:cNvPr id="5" name="Footer Placeholder 4"/>
          <p:cNvSpPr>
            <a:spLocks noGrp="1"/>
          </p:cNvSpPr>
          <p:nvPr>
            <p:ph type="ftr" sz="quarter" idx="11"/>
          </p:nvPr>
        </p:nvSpPr>
        <p:spPr>
          <a:xfrm>
            <a:off x="6536187" y="6315950"/>
            <a:ext cx="3814856" cy="365125"/>
          </a:xfrm>
        </p:spPr>
        <p:txBody>
          <a:bodyPr/>
          <a:lstStyle/>
          <a:p>
            <a:endParaRPr lang="en-US"/>
          </a:p>
        </p:txBody>
      </p:sp>
      <p:sp>
        <p:nvSpPr>
          <p:cNvPr id="6" name="Slide Number Placeholder 5"/>
          <p:cNvSpPr>
            <a:spLocks noGrp="1"/>
          </p:cNvSpPr>
          <p:nvPr>
            <p:ph type="sldNum" sz="quarter" idx="12"/>
          </p:nvPr>
        </p:nvSpPr>
        <p:spPr>
          <a:xfrm>
            <a:off x="11784011" y="5607592"/>
            <a:ext cx="407988" cy="365125"/>
          </a:xfrm>
        </p:spPr>
        <p:txBody>
          <a:bodyPr/>
          <a:lstStyle/>
          <a:p>
            <a:fld id="{B6F15528-21DE-4FAA-801E-634DDDAF4B2B}" type="slidenum">
              <a:rPr lang="en-US" smtClean="0"/>
              <a:t>‹#›</a:t>
            </a:fld>
            <a:endParaRPr lang="en-US"/>
          </a:p>
        </p:txBody>
      </p:sp>
      <p:cxnSp>
        <p:nvCxnSpPr>
          <p:cNvPr id="13" name="Straight Connector 12" title="Horizontal Rule Line"/>
          <p:cNvCxnSpPr/>
          <p:nvPr/>
        </p:nvCxnSpPr>
        <p:spPr>
          <a:xfrm>
            <a:off x="1" y="6199731"/>
            <a:ext cx="1026001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6520268"/>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032000" y="1277427"/>
            <a:ext cx="8128000" cy="448157"/>
          </a:xfrm>
        </p:spPr>
        <p:txBody>
          <a:bodyPr lIns="0" tIns="0" rIns="0" bIns="0"/>
          <a:lstStyle>
            <a:lvl1pPr>
              <a:defRPr sz="2912" b="1" i="1">
                <a:solidFill>
                  <a:schemeClr val="tx1"/>
                </a:solidFill>
                <a:latin typeface="Palatino Linotype"/>
                <a:cs typeface="Palatino Linotype"/>
              </a:defRPr>
            </a:lvl1pPr>
          </a:lstStyle>
          <a:p>
            <a:endParaRPr/>
          </a:p>
        </p:txBody>
      </p:sp>
      <p:sp>
        <p:nvSpPr>
          <p:cNvPr id="3" name="Holder 3"/>
          <p:cNvSpPr>
            <a:spLocks noGrp="1"/>
          </p:cNvSpPr>
          <p:nvPr>
            <p:ph sz="half" idx="2"/>
          </p:nvPr>
        </p:nvSpPr>
        <p:spPr>
          <a:xfrm>
            <a:off x="609600" y="1577341"/>
            <a:ext cx="5303520" cy="34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1"/>
            <a:ext cx="5303520" cy="34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5/23/2023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8655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8313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1179288"/>
          </a:xfrm>
          <a:prstGeom prst="rect">
            <a:avLst/>
          </a:prstGeom>
        </p:spPr>
        <p:txBody>
          <a:bodyPr anchor="ctr"/>
          <a:lstStyle>
            <a:lvl1pPr algn="l">
              <a:defRPr>
                <a:solidFill>
                  <a:schemeClr val="tx1">
                    <a:lumMod val="75000"/>
                    <a:lumOff val="25000"/>
                  </a:schemeClr>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527381" y="1604797"/>
            <a:ext cx="11329259" cy="614197"/>
          </a:xfrm>
          <a:prstGeom prst="rect">
            <a:avLst/>
          </a:prstGeom>
        </p:spPr>
        <p:txBody>
          <a:bodyPr anchor="ctr"/>
          <a:lstStyle>
            <a:lvl1pPr marL="0" indent="0">
              <a:buNone/>
              <a:defRPr sz="2667">
                <a:solidFill>
                  <a:schemeClr val="bg1"/>
                </a:solidFill>
              </a:defRPr>
            </a:lvl1pPr>
          </a:lstStyle>
          <a:p>
            <a:pPr lvl="0"/>
            <a:r>
              <a:rPr lang="en-US" altLang="ko-KR" dirty="0"/>
              <a:t>Click to edit Master text styles</a:t>
            </a:r>
          </a:p>
        </p:txBody>
      </p:sp>
      <p:sp>
        <p:nvSpPr>
          <p:cNvPr id="5" name="Content Placeholder 2"/>
          <p:cNvSpPr>
            <a:spLocks noGrp="1"/>
          </p:cNvSpPr>
          <p:nvPr>
            <p:ph idx="10"/>
          </p:nvPr>
        </p:nvSpPr>
        <p:spPr>
          <a:xfrm>
            <a:off x="541173" y="2507026"/>
            <a:ext cx="11329259" cy="3994316"/>
          </a:xfrm>
          <a:prstGeom prst="rect">
            <a:avLst/>
          </a:prstGeom>
        </p:spPr>
        <p:txBody>
          <a:bodyPr lIns="396000" anchor="t"/>
          <a:lstStyle>
            <a:lvl1pPr marL="0" indent="0">
              <a:buNone/>
              <a:defRPr sz="1867">
                <a:solidFill>
                  <a:schemeClr val="bg1"/>
                </a:solidFill>
              </a:defRPr>
            </a:lvl1pPr>
          </a:lstStyle>
          <a:p>
            <a:pPr lvl="0"/>
            <a:r>
              <a:rPr lang="en-US" altLang="ko-KR" dirty="0"/>
              <a:t>Click to edit Master text styles</a:t>
            </a:r>
          </a:p>
        </p:txBody>
      </p:sp>
    </p:spTree>
    <p:extLst>
      <p:ext uri="{BB962C8B-B14F-4D97-AF65-F5344CB8AC3E}">
        <p14:creationId xmlns:p14="http://schemas.microsoft.com/office/powerpoint/2010/main" val="160745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179288"/>
          </a:xfrm>
          <a:prstGeom prst="rect">
            <a:avLst/>
          </a:prstGeom>
        </p:spPr>
        <p:txBody>
          <a:bodyPr anchor="ctr"/>
          <a:lstStyle>
            <a:lvl1pPr algn="l">
              <a:defRPr>
                <a:solidFill>
                  <a:schemeClr val="bg1"/>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2639616" y="1316766"/>
            <a:ext cx="9217024" cy="614197"/>
          </a:xfrm>
          <a:prstGeom prst="rect">
            <a:avLst/>
          </a:prstGeom>
        </p:spPr>
        <p:txBody>
          <a:bodyPr anchor="ctr"/>
          <a:lstStyle>
            <a:lvl1pPr marL="0" indent="0">
              <a:buNone/>
              <a:defRPr sz="2667">
                <a:solidFill>
                  <a:schemeClr val="bg1"/>
                </a:solidFill>
              </a:defRPr>
            </a:lvl1pPr>
          </a:lstStyle>
          <a:p>
            <a:pPr lvl="0"/>
            <a:r>
              <a:rPr lang="en-US" altLang="ko-KR" dirty="0"/>
              <a:t>Click to edit Master text styles</a:t>
            </a:r>
          </a:p>
        </p:txBody>
      </p:sp>
      <p:sp>
        <p:nvSpPr>
          <p:cNvPr id="5" name="Content Placeholder 2"/>
          <p:cNvSpPr>
            <a:spLocks noGrp="1"/>
          </p:cNvSpPr>
          <p:nvPr>
            <p:ph idx="10"/>
          </p:nvPr>
        </p:nvSpPr>
        <p:spPr>
          <a:xfrm>
            <a:off x="2653408" y="2218994"/>
            <a:ext cx="9217024" cy="3994316"/>
          </a:xfrm>
          <a:prstGeom prst="rect">
            <a:avLst/>
          </a:prstGeom>
        </p:spPr>
        <p:txBody>
          <a:bodyPr lIns="396000" anchor="t"/>
          <a:lstStyle>
            <a:lvl1pPr marL="0" indent="0">
              <a:buNone/>
              <a:defRPr sz="1867">
                <a:solidFill>
                  <a:schemeClr val="bg1"/>
                </a:solidFill>
              </a:defRPr>
            </a:lvl1pPr>
          </a:lstStyle>
          <a:p>
            <a:pPr lvl="0"/>
            <a:r>
              <a:rPr lang="en-US" altLang="ko-KR" dirty="0"/>
              <a:t>Click to edit Master text styles</a:t>
            </a:r>
          </a:p>
        </p:txBody>
      </p:sp>
    </p:spTree>
    <p:extLst>
      <p:ext uri="{BB962C8B-B14F-4D97-AF65-F5344CB8AC3E}">
        <p14:creationId xmlns:p14="http://schemas.microsoft.com/office/powerpoint/2010/main" val="2867763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94BDD46-409E-40E5-AA2C-68079971F42F}"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60634-230C-4336-8492-FBFE655D6D9E}" type="slidenum">
              <a:rPr lang="en-US" smtClean="0"/>
              <a:t>‹#›</a:t>
            </a:fld>
            <a:endParaRPr lang="en-US"/>
          </a:p>
        </p:txBody>
      </p:sp>
    </p:spTree>
    <p:extLst>
      <p:ext uri="{BB962C8B-B14F-4D97-AF65-F5344CB8AC3E}">
        <p14:creationId xmlns:p14="http://schemas.microsoft.com/office/powerpoint/2010/main" val="2432958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4BDD46-409E-40E5-AA2C-68079971F42F}"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60634-230C-4336-8492-FBFE655D6D9E}" type="slidenum">
              <a:rPr lang="en-US" smtClean="0"/>
              <a:t>‹#›</a:t>
            </a:fld>
            <a:endParaRPr lang="en-US"/>
          </a:p>
        </p:txBody>
      </p:sp>
    </p:spTree>
    <p:extLst>
      <p:ext uri="{BB962C8B-B14F-4D97-AF65-F5344CB8AC3E}">
        <p14:creationId xmlns:p14="http://schemas.microsoft.com/office/powerpoint/2010/main" val="1627860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4BDD46-409E-40E5-AA2C-68079971F42F}"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60634-230C-4336-8492-FBFE655D6D9E}" type="slidenum">
              <a:rPr lang="en-US" smtClean="0"/>
              <a:t>‹#›</a:t>
            </a:fld>
            <a:endParaRPr lang="en-US"/>
          </a:p>
        </p:txBody>
      </p:sp>
    </p:spTree>
    <p:extLst>
      <p:ext uri="{BB962C8B-B14F-4D97-AF65-F5344CB8AC3E}">
        <p14:creationId xmlns:p14="http://schemas.microsoft.com/office/powerpoint/2010/main" val="37556522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4BDD46-409E-40E5-AA2C-68079971F42F}" type="datetimeFigureOut">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860634-230C-4336-8492-FBFE655D6D9E}" type="slidenum">
              <a:rPr lang="en-US" smtClean="0"/>
              <a:t>‹#›</a:t>
            </a:fld>
            <a:endParaRPr lang="en-US"/>
          </a:p>
        </p:txBody>
      </p:sp>
    </p:spTree>
    <p:extLst>
      <p:ext uri="{BB962C8B-B14F-4D97-AF65-F5344CB8AC3E}">
        <p14:creationId xmlns:p14="http://schemas.microsoft.com/office/powerpoint/2010/main" val="2449135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456103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4BDD46-409E-40E5-AA2C-68079971F42F}" type="datetimeFigureOut">
              <a:rPr lang="en-US" smtClean="0"/>
              <a:t>5/23/2023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860634-230C-4336-8492-FBFE655D6D9E}" type="slidenum">
              <a:rPr lang="en-US" smtClean="0"/>
              <a:t>‹#›</a:t>
            </a:fld>
            <a:endParaRPr lang="en-US"/>
          </a:p>
        </p:txBody>
      </p:sp>
    </p:spTree>
    <p:extLst>
      <p:ext uri="{BB962C8B-B14F-4D97-AF65-F5344CB8AC3E}">
        <p14:creationId xmlns:p14="http://schemas.microsoft.com/office/powerpoint/2010/main" val="75863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4BDD46-409E-40E5-AA2C-68079971F42F}" type="datetimeFigureOut">
              <a:rPr lang="en-US" smtClean="0"/>
              <a:t>5/23/2023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860634-230C-4336-8492-FBFE655D6D9E}" type="slidenum">
              <a:rPr lang="en-US" smtClean="0"/>
              <a:t>‹#›</a:t>
            </a:fld>
            <a:endParaRPr lang="en-US"/>
          </a:p>
        </p:txBody>
      </p:sp>
    </p:spTree>
    <p:extLst>
      <p:ext uri="{BB962C8B-B14F-4D97-AF65-F5344CB8AC3E}">
        <p14:creationId xmlns:p14="http://schemas.microsoft.com/office/powerpoint/2010/main" val="2544601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4BDD46-409E-40E5-AA2C-68079971F42F}" type="datetimeFigureOut">
              <a:rPr lang="en-US" smtClean="0"/>
              <a:t>5/23/2023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860634-230C-4336-8492-FBFE655D6D9E}" type="slidenum">
              <a:rPr lang="en-US" smtClean="0"/>
              <a:t>‹#›</a:t>
            </a:fld>
            <a:endParaRPr lang="en-US"/>
          </a:p>
        </p:txBody>
      </p:sp>
    </p:spTree>
    <p:extLst>
      <p:ext uri="{BB962C8B-B14F-4D97-AF65-F5344CB8AC3E}">
        <p14:creationId xmlns:p14="http://schemas.microsoft.com/office/powerpoint/2010/main" val="3066889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4BDD46-409E-40E5-AA2C-68079971F42F}" type="datetimeFigureOut">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860634-230C-4336-8492-FBFE655D6D9E}" type="slidenum">
              <a:rPr lang="en-US" smtClean="0"/>
              <a:t>‹#›</a:t>
            </a:fld>
            <a:endParaRPr lang="en-US"/>
          </a:p>
        </p:txBody>
      </p:sp>
    </p:spTree>
    <p:extLst>
      <p:ext uri="{BB962C8B-B14F-4D97-AF65-F5344CB8AC3E}">
        <p14:creationId xmlns:p14="http://schemas.microsoft.com/office/powerpoint/2010/main" val="630394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4BDD46-409E-40E5-AA2C-68079971F42F}" type="datetimeFigureOut">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860634-230C-4336-8492-FBFE655D6D9E}" type="slidenum">
              <a:rPr lang="en-US" smtClean="0"/>
              <a:t>‹#›</a:t>
            </a:fld>
            <a:endParaRPr lang="en-US"/>
          </a:p>
        </p:txBody>
      </p:sp>
    </p:spTree>
    <p:extLst>
      <p:ext uri="{BB962C8B-B14F-4D97-AF65-F5344CB8AC3E}">
        <p14:creationId xmlns:p14="http://schemas.microsoft.com/office/powerpoint/2010/main" val="170803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4BDD46-409E-40E5-AA2C-68079971F42F}"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60634-230C-4336-8492-FBFE655D6D9E}" type="slidenum">
              <a:rPr lang="en-US" smtClean="0"/>
              <a:t>‹#›</a:t>
            </a:fld>
            <a:endParaRPr lang="en-US"/>
          </a:p>
        </p:txBody>
      </p:sp>
    </p:spTree>
    <p:extLst>
      <p:ext uri="{BB962C8B-B14F-4D97-AF65-F5344CB8AC3E}">
        <p14:creationId xmlns:p14="http://schemas.microsoft.com/office/powerpoint/2010/main" val="1562945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4BDD46-409E-40E5-AA2C-68079971F42F}"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60634-230C-4336-8492-FBFE655D6D9E}" type="slidenum">
              <a:rPr lang="en-US" smtClean="0"/>
              <a:t>‹#›</a:t>
            </a:fld>
            <a:endParaRPr lang="en-US"/>
          </a:p>
        </p:txBody>
      </p:sp>
    </p:spTree>
    <p:extLst>
      <p:ext uri="{BB962C8B-B14F-4D97-AF65-F5344CB8AC3E}">
        <p14:creationId xmlns:p14="http://schemas.microsoft.com/office/powerpoint/2010/main" val="915940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ustom layout 1">
  <p:cSld name="Custom layout 1">
    <p:bg>
      <p:bgPr>
        <a:solidFill>
          <a:srgbClr val="FFFFFF"/>
        </a:solidFill>
        <a:effectLst/>
      </p:bgPr>
    </p:bg>
    <p:spTree>
      <p:nvGrpSpPr>
        <p:cNvPr id="1" name="Shape 56"/>
        <p:cNvGrpSpPr/>
        <p:nvPr/>
      </p:nvGrpSpPr>
      <p:grpSpPr>
        <a:xfrm>
          <a:off x="0" y="0"/>
          <a:ext cx="0" cy="0"/>
          <a:chOff x="0" y="0"/>
          <a:chExt cx="0" cy="0"/>
        </a:xfrm>
      </p:grpSpPr>
      <p:sp>
        <p:nvSpPr>
          <p:cNvPr id="57" name="Google Shape;57;p14"/>
          <p:cNvSpPr/>
          <p:nvPr/>
        </p:nvSpPr>
        <p:spPr>
          <a:xfrm>
            <a:off x="0" y="0"/>
            <a:ext cx="12192000" cy="6858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14"/>
          <p:cNvSpPr/>
          <p:nvPr/>
        </p:nvSpPr>
        <p:spPr>
          <a:xfrm>
            <a:off x="0" y="0"/>
            <a:ext cx="6096000" cy="6858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14"/>
          <p:cNvSpPr txBox="1">
            <a:spLocks noGrp="1"/>
          </p:cNvSpPr>
          <p:nvPr>
            <p:ph type="title"/>
          </p:nvPr>
        </p:nvSpPr>
        <p:spPr>
          <a:xfrm>
            <a:off x="6470433" y="310867"/>
            <a:ext cx="5355200" cy="15752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Clr>
                <a:schemeClr val="dk1"/>
              </a:buClr>
              <a:buSzPts val="3000"/>
              <a:buNone/>
              <a:defRPr sz="4000" b="1">
                <a:solidFill>
                  <a:schemeClr val="dk1"/>
                </a:solidFill>
              </a:defRPr>
            </a:lvl1pPr>
            <a:lvl2pPr lvl="1" algn="l">
              <a:lnSpc>
                <a:spcPct val="100000"/>
              </a:lnSpc>
              <a:spcBef>
                <a:spcPts val="0"/>
              </a:spcBef>
              <a:spcAft>
                <a:spcPts val="0"/>
              </a:spcAft>
              <a:buClr>
                <a:schemeClr val="dk1"/>
              </a:buClr>
              <a:buSzPts val="3000"/>
              <a:buNone/>
              <a:defRPr sz="4000" b="1">
                <a:solidFill>
                  <a:schemeClr val="dk1"/>
                </a:solidFill>
              </a:defRPr>
            </a:lvl2pPr>
            <a:lvl3pPr lvl="2" algn="l">
              <a:lnSpc>
                <a:spcPct val="100000"/>
              </a:lnSpc>
              <a:spcBef>
                <a:spcPts val="0"/>
              </a:spcBef>
              <a:spcAft>
                <a:spcPts val="0"/>
              </a:spcAft>
              <a:buClr>
                <a:schemeClr val="dk1"/>
              </a:buClr>
              <a:buSzPts val="3000"/>
              <a:buNone/>
              <a:defRPr sz="4000" b="1">
                <a:solidFill>
                  <a:schemeClr val="dk1"/>
                </a:solidFill>
              </a:defRPr>
            </a:lvl3pPr>
            <a:lvl4pPr lvl="3" algn="l">
              <a:lnSpc>
                <a:spcPct val="100000"/>
              </a:lnSpc>
              <a:spcBef>
                <a:spcPts val="0"/>
              </a:spcBef>
              <a:spcAft>
                <a:spcPts val="0"/>
              </a:spcAft>
              <a:buClr>
                <a:schemeClr val="dk1"/>
              </a:buClr>
              <a:buSzPts val="3000"/>
              <a:buNone/>
              <a:defRPr sz="4000" b="1">
                <a:solidFill>
                  <a:schemeClr val="dk1"/>
                </a:solidFill>
              </a:defRPr>
            </a:lvl4pPr>
            <a:lvl5pPr lvl="4" algn="l">
              <a:lnSpc>
                <a:spcPct val="100000"/>
              </a:lnSpc>
              <a:spcBef>
                <a:spcPts val="0"/>
              </a:spcBef>
              <a:spcAft>
                <a:spcPts val="0"/>
              </a:spcAft>
              <a:buClr>
                <a:schemeClr val="dk1"/>
              </a:buClr>
              <a:buSzPts val="3000"/>
              <a:buNone/>
              <a:defRPr sz="4000" b="1">
                <a:solidFill>
                  <a:schemeClr val="dk1"/>
                </a:solidFill>
              </a:defRPr>
            </a:lvl5pPr>
            <a:lvl6pPr lvl="5" algn="l">
              <a:lnSpc>
                <a:spcPct val="100000"/>
              </a:lnSpc>
              <a:spcBef>
                <a:spcPts val="0"/>
              </a:spcBef>
              <a:spcAft>
                <a:spcPts val="0"/>
              </a:spcAft>
              <a:buClr>
                <a:schemeClr val="dk1"/>
              </a:buClr>
              <a:buSzPts val="3000"/>
              <a:buNone/>
              <a:defRPr sz="4000" b="1">
                <a:solidFill>
                  <a:schemeClr val="dk1"/>
                </a:solidFill>
              </a:defRPr>
            </a:lvl6pPr>
            <a:lvl7pPr lvl="6" algn="l">
              <a:lnSpc>
                <a:spcPct val="100000"/>
              </a:lnSpc>
              <a:spcBef>
                <a:spcPts val="0"/>
              </a:spcBef>
              <a:spcAft>
                <a:spcPts val="0"/>
              </a:spcAft>
              <a:buClr>
                <a:schemeClr val="dk1"/>
              </a:buClr>
              <a:buSzPts val="3000"/>
              <a:buNone/>
              <a:defRPr sz="4000" b="1">
                <a:solidFill>
                  <a:schemeClr val="dk1"/>
                </a:solidFill>
              </a:defRPr>
            </a:lvl7pPr>
            <a:lvl8pPr lvl="7" algn="l">
              <a:lnSpc>
                <a:spcPct val="100000"/>
              </a:lnSpc>
              <a:spcBef>
                <a:spcPts val="0"/>
              </a:spcBef>
              <a:spcAft>
                <a:spcPts val="0"/>
              </a:spcAft>
              <a:buClr>
                <a:schemeClr val="dk1"/>
              </a:buClr>
              <a:buSzPts val="3000"/>
              <a:buNone/>
              <a:defRPr sz="4000" b="1">
                <a:solidFill>
                  <a:schemeClr val="dk1"/>
                </a:solidFill>
              </a:defRPr>
            </a:lvl8pPr>
            <a:lvl9pPr lvl="8" algn="l">
              <a:lnSpc>
                <a:spcPct val="100000"/>
              </a:lnSpc>
              <a:spcBef>
                <a:spcPts val="0"/>
              </a:spcBef>
              <a:spcAft>
                <a:spcPts val="0"/>
              </a:spcAft>
              <a:buClr>
                <a:schemeClr val="dk1"/>
              </a:buClr>
              <a:buSzPts val="3000"/>
              <a:buNone/>
              <a:defRPr sz="4000" b="1">
                <a:solidFill>
                  <a:schemeClr val="dk1"/>
                </a:solidFill>
              </a:defRPr>
            </a:lvl9pPr>
          </a:lstStyle>
          <a:p>
            <a:endParaRPr/>
          </a:p>
        </p:txBody>
      </p:sp>
      <p:sp>
        <p:nvSpPr>
          <p:cNvPr id="60" name="Google Shape;60;p14"/>
          <p:cNvSpPr txBox="1">
            <a:spLocks noGrp="1"/>
          </p:cNvSpPr>
          <p:nvPr>
            <p:ph type="body" idx="1"/>
          </p:nvPr>
        </p:nvSpPr>
        <p:spPr>
          <a:xfrm>
            <a:off x="6470533" y="2230303"/>
            <a:ext cx="5355200" cy="3987200"/>
          </a:xfrm>
          <a:prstGeom prst="rect">
            <a:avLst/>
          </a:prstGeom>
          <a:noFill/>
        </p:spPr>
        <p:txBody>
          <a:bodyPr spcFirstLastPara="1" wrap="square" lIns="91425" tIns="91425" rIns="91425" bIns="91425" anchor="t" anchorCtr="0">
            <a:normAutofit/>
          </a:bodyPr>
          <a:lstStyle>
            <a:lvl1pPr marL="609585" lvl="0" indent="-440256" algn="l">
              <a:lnSpc>
                <a:spcPct val="115000"/>
              </a:lnSpc>
              <a:spcBef>
                <a:spcPts val="0"/>
              </a:spcBef>
              <a:spcAft>
                <a:spcPts val="0"/>
              </a:spcAft>
              <a:buClr>
                <a:schemeClr val="dk2"/>
              </a:buClr>
              <a:buSzPts val="1600"/>
              <a:buChar char="●"/>
              <a:defRPr sz="2133">
                <a:solidFill>
                  <a:schemeClr val="dk2"/>
                </a:solidFill>
              </a:defRPr>
            </a:lvl1pPr>
            <a:lvl2pPr marL="1219170" lvl="1" indent="-423323" algn="l">
              <a:lnSpc>
                <a:spcPct val="115000"/>
              </a:lnSpc>
              <a:spcBef>
                <a:spcPts val="0"/>
              </a:spcBef>
              <a:spcAft>
                <a:spcPts val="0"/>
              </a:spcAft>
              <a:buClr>
                <a:schemeClr val="dk2"/>
              </a:buClr>
              <a:buSzPts val="1400"/>
              <a:buChar char="○"/>
              <a:defRPr sz="1867">
                <a:solidFill>
                  <a:schemeClr val="dk2"/>
                </a:solidFill>
              </a:defRPr>
            </a:lvl2pPr>
            <a:lvl3pPr marL="1828754" lvl="2" indent="-423323" algn="l">
              <a:lnSpc>
                <a:spcPct val="115000"/>
              </a:lnSpc>
              <a:spcBef>
                <a:spcPts val="0"/>
              </a:spcBef>
              <a:spcAft>
                <a:spcPts val="0"/>
              </a:spcAft>
              <a:buClr>
                <a:schemeClr val="dk2"/>
              </a:buClr>
              <a:buSzPts val="1400"/>
              <a:buChar char="■"/>
              <a:defRPr sz="1867">
                <a:solidFill>
                  <a:schemeClr val="dk2"/>
                </a:solidFill>
              </a:defRPr>
            </a:lvl3pPr>
            <a:lvl4pPr marL="2438339" lvl="3" indent="-423323" algn="l">
              <a:lnSpc>
                <a:spcPct val="115000"/>
              </a:lnSpc>
              <a:spcBef>
                <a:spcPts val="0"/>
              </a:spcBef>
              <a:spcAft>
                <a:spcPts val="0"/>
              </a:spcAft>
              <a:buClr>
                <a:schemeClr val="dk2"/>
              </a:buClr>
              <a:buSzPts val="1400"/>
              <a:buChar char="●"/>
              <a:defRPr sz="1867">
                <a:solidFill>
                  <a:schemeClr val="dk2"/>
                </a:solidFill>
              </a:defRPr>
            </a:lvl4pPr>
            <a:lvl5pPr marL="3047924" lvl="4" indent="-423323" algn="l">
              <a:lnSpc>
                <a:spcPct val="115000"/>
              </a:lnSpc>
              <a:spcBef>
                <a:spcPts val="0"/>
              </a:spcBef>
              <a:spcAft>
                <a:spcPts val="0"/>
              </a:spcAft>
              <a:buClr>
                <a:schemeClr val="dk2"/>
              </a:buClr>
              <a:buSzPts val="1400"/>
              <a:buChar char="○"/>
              <a:defRPr sz="1867">
                <a:solidFill>
                  <a:schemeClr val="dk2"/>
                </a:solidFill>
              </a:defRPr>
            </a:lvl5pPr>
            <a:lvl6pPr marL="3657509" lvl="5" indent="-423323" algn="l">
              <a:lnSpc>
                <a:spcPct val="115000"/>
              </a:lnSpc>
              <a:spcBef>
                <a:spcPts val="0"/>
              </a:spcBef>
              <a:spcAft>
                <a:spcPts val="0"/>
              </a:spcAft>
              <a:buClr>
                <a:schemeClr val="dk2"/>
              </a:buClr>
              <a:buSzPts val="1400"/>
              <a:buChar char="■"/>
              <a:defRPr sz="1867">
                <a:solidFill>
                  <a:schemeClr val="dk2"/>
                </a:solidFill>
              </a:defRPr>
            </a:lvl6pPr>
            <a:lvl7pPr marL="4267093" lvl="6" indent="-423323" algn="l">
              <a:lnSpc>
                <a:spcPct val="115000"/>
              </a:lnSpc>
              <a:spcBef>
                <a:spcPts val="0"/>
              </a:spcBef>
              <a:spcAft>
                <a:spcPts val="0"/>
              </a:spcAft>
              <a:buClr>
                <a:schemeClr val="dk2"/>
              </a:buClr>
              <a:buSzPts val="1400"/>
              <a:buChar char="●"/>
              <a:defRPr sz="1867">
                <a:solidFill>
                  <a:schemeClr val="dk2"/>
                </a:solidFill>
              </a:defRPr>
            </a:lvl7pPr>
            <a:lvl8pPr marL="4876678" lvl="7" indent="-423323" algn="l">
              <a:lnSpc>
                <a:spcPct val="115000"/>
              </a:lnSpc>
              <a:spcBef>
                <a:spcPts val="0"/>
              </a:spcBef>
              <a:spcAft>
                <a:spcPts val="0"/>
              </a:spcAft>
              <a:buClr>
                <a:schemeClr val="dk2"/>
              </a:buClr>
              <a:buSzPts val="1400"/>
              <a:buChar char="○"/>
              <a:defRPr sz="1867">
                <a:solidFill>
                  <a:schemeClr val="dk2"/>
                </a:solidFill>
              </a:defRPr>
            </a:lvl8pPr>
            <a:lvl9pPr marL="5486263" lvl="8" indent="-423323" algn="l">
              <a:lnSpc>
                <a:spcPct val="115000"/>
              </a:lnSpc>
              <a:spcBef>
                <a:spcPts val="0"/>
              </a:spcBef>
              <a:spcAft>
                <a:spcPts val="0"/>
              </a:spcAft>
              <a:buClr>
                <a:schemeClr val="dk2"/>
              </a:buClr>
              <a:buSzPts val="1400"/>
              <a:buChar char="■"/>
              <a:defRPr sz="1867">
                <a:solidFill>
                  <a:schemeClr val="dk2"/>
                </a:solidFill>
              </a:defRPr>
            </a:lvl9pPr>
          </a:lstStyle>
          <a:p>
            <a:endParaRPr/>
          </a:p>
        </p:txBody>
      </p:sp>
      <p:sp>
        <p:nvSpPr>
          <p:cNvPr id="61" name="Google Shape;61;p14"/>
          <p:cNvSpPr txBox="1">
            <a:spLocks noGrp="1"/>
          </p:cNvSpPr>
          <p:nvPr>
            <p:ph type="sldNum" idx="12"/>
          </p:nvPr>
        </p:nvSpPr>
        <p:spPr>
          <a:xfrm>
            <a:off x="11296611" y="6217623"/>
            <a:ext cx="731600" cy="5248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333">
                <a:solidFill>
                  <a:schemeClr val="dk2"/>
                </a:solidFill>
              </a:defRPr>
            </a:lvl1pPr>
            <a:lvl2pPr lvl="1" algn="r">
              <a:lnSpc>
                <a:spcPct val="100000"/>
              </a:lnSpc>
              <a:spcAft>
                <a:spcPts val="0"/>
              </a:spcAft>
              <a:buNone/>
              <a:defRPr sz="1333">
                <a:solidFill>
                  <a:schemeClr val="dk2"/>
                </a:solidFill>
              </a:defRPr>
            </a:lvl2pPr>
            <a:lvl3pPr lvl="2" algn="r">
              <a:lnSpc>
                <a:spcPct val="100000"/>
              </a:lnSpc>
              <a:spcAft>
                <a:spcPts val="0"/>
              </a:spcAft>
              <a:buNone/>
              <a:defRPr sz="1333">
                <a:solidFill>
                  <a:schemeClr val="dk2"/>
                </a:solidFill>
              </a:defRPr>
            </a:lvl3pPr>
            <a:lvl4pPr lvl="3" algn="r">
              <a:lnSpc>
                <a:spcPct val="100000"/>
              </a:lnSpc>
              <a:spcAft>
                <a:spcPts val="0"/>
              </a:spcAft>
              <a:buNone/>
              <a:defRPr sz="1333">
                <a:solidFill>
                  <a:schemeClr val="dk2"/>
                </a:solidFill>
              </a:defRPr>
            </a:lvl4pPr>
            <a:lvl5pPr lvl="4" algn="r">
              <a:lnSpc>
                <a:spcPct val="100000"/>
              </a:lnSpc>
              <a:spcAft>
                <a:spcPts val="0"/>
              </a:spcAft>
              <a:buNone/>
              <a:defRPr sz="1333">
                <a:solidFill>
                  <a:schemeClr val="dk2"/>
                </a:solidFill>
              </a:defRPr>
            </a:lvl5pPr>
            <a:lvl6pPr lvl="5" algn="r">
              <a:lnSpc>
                <a:spcPct val="100000"/>
              </a:lnSpc>
              <a:spcAft>
                <a:spcPts val="0"/>
              </a:spcAft>
              <a:buNone/>
              <a:defRPr sz="1333">
                <a:solidFill>
                  <a:schemeClr val="dk2"/>
                </a:solidFill>
              </a:defRPr>
            </a:lvl6pPr>
            <a:lvl7pPr lvl="6" algn="r">
              <a:lnSpc>
                <a:spcPct val="100000"/>
              </a:lnSpc>
              <a:spcAft>
                <a:spcPts val="0"/>
              </a:spcAft>
              <a:buNone/>
              <a:defRPr sz="1333">
                <a:solidFill>
                  <a:schemeClr val="dk2"/>
                </a:solidFill>
              </a:defRPr>
            </a:lvl7pPr>
            <a:lvl8pPr lvl="7" algn="r">
              <a:lnSpc>
                <a:spcPct val="100000"/>
              </a:lnSpc>
              <a:spcAft>
                <a:spcPts val="0"/>
              </a:spcAft>
              <a:buNone/>
              <a:defRPr sz="1333">
                <a:solidFill>
                  <a:schemeClr val="dk2"/>
                </a:solidFill>
              </a:defRPr>
            </a:lvl8pPr>
            <a:lvl9pPr lvl="8" algn="r">
              <a:lnSpc>
                <a:spcPct val="100000"/>
              </a:lnSpc>
              <a:spcAft>
                <a:spcPts val="0"/>
              </a:spcAft>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80161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9"/>
            <a:ext cx="407988" cy="819151"/>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title"/>
          </p:nvPr>
        </p:nvSpPr>
        <p:spPr>
          <a:xfrm>
            <a:off x="1947674" y="2571724"/>
            <a:ext cx="8296655" cy="3286153"/>
          </a:xfrm>
        </p:spPr>
        <p:txBody>
          <a:bodyPr anchor="t">
            <a:normAutofit/>
          </a:bodyPr>
          <a:lstStyle>
            <a:lvl1pPr>
              <a:lnSpc>
                <a:spcPct val="85000"/>
              </a:lnSpc>
              <a:defRPr sz="77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47673" y="1393749"/>
            <a:ext cx="8401429" cy="819151"/>
          </a:xfrm>
        </p:spPr>
        <p:txBody>
          <a:bodyPr anchor="ctr">
            <a:normAutofit/>
          </a:bodyPr>
          <a:lstStyle>
            <a:lvl1pPr marL="0" indent="0" algn="r">
              <a:lnSpc>
                <a:spcPct val="113000"/>
              </a:lnSpc>
              <a:spcBef>
                <a:spcPts val="0"/>
              </a:spcBef>
              <a:buNone/>
              <a:defRPr sz="2000" b="0" i="1" baseline="0">
                <a:solidFill>
                  <a:schemeClr val="accent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742955" y="6314440"/>
            <a:ext cx="1596623" cy="365125"/>
          </a:xfrm>
        </p:spPr>
        <p:txBody>
          <a:bodyPr/>
          <a:lstStyle>
            <a:lvl1pPr>
              <a:defRPr sz="1200">
                <a:solidFill>
                  <a:schemeClr val="accent1"/>
                </a:solidFill>
              </a:defRPr>
            </a:lvl1pPr>
          </a:lstStyle>
          <a:p>
            <a:fld id="{C3DA15B3-215A-45CF-B568-4C88ABA533CA}" type="datetimeFigureOut">
              <a:rPr lang="en-US" smtClean="0"/>
              <a:t>5/23/2023</a:t>
            </a:fld>
            <a:endParaRPr lang="en-US"/>
          </a:p>
        </p:txBody>
      </p:sp>
      <p:sp>
        <p:nvSpPr>
          <p:cNvPr id="5" name="Footer Placeholder 4"/>
          <p:cNvSpPr>
            <a:spLocks noGrp="1"/>
          </p:cNvSpPr>
          <p:nvPr>
            <p:ph type="ftr" sz="quarter" idx="11"/>
          </p:nvPr>
        </p:nvSpPr>
        <p:spPr>
          <a:xfrm>
            <a:off x="1947673" y="6314440"/>
            <a:ext cx="6480227" cy="365125"/>
          </a:xfrm>
        </p:spPr>
        <p:txBody>
          <a:bodyPr/>
          <a:lstStyle>
            <a:lvl1pPr>
              <a:defRPr b="0">
                <a:solidFill>
                  <a:schemeClr val="accent1"/>
                </a:solidFill>
              </a:defRPr>
            </a:lvl1pPr>
          </a:lstStyle>
          <a:p>
            <a:endParaRPr lang="en-US"/>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75B4C650-3265-4BD1-9BD0-0AAC9439BF20}" type="slidenum">
              <a:rPr lang="en-US" smtClean="0"/>
              <a:t>‹#›</a:t>
            </a:fld>
            <a:endParaRPr lang="en-US"/>
          </a:p>
        </p:txBody>
      </p:sp>
      <p:cxnSp>
        <p:nvCxnSpPr>
          <p:cNvPr id="10" name="Straight Connector 9" title="Horizontal Rule Line"/>
          <p:cNvCxnSpPr/>
          <p:nvPr/>
        </p:nvCxnSpPr>
        <p:spPr>
          <a:xfrm flipH="1">
            <a:off x="2" y="6178167"/>
            <a:ext cx="10244327"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89059"/>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1600" y="540628"/>
            <a:ext cx="6248400" cy="24889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066390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1600" y="3700827"/>
            <a:ext cx="6248400" cy="914400"/>
          </a:xfrm>
        </p:spPr>
        <p:txBody>
          <a:bodyPr anchor="b">
            <a:normAutofit/>
          </a:bodyPr>
          <a:lstStyle>
            <a:lvl1pPr marL="0" indent="0">
              <a:buNone/>
              <a:defRPr sz="2400" b="0" i="1" baseline="0">
                <a:solidFill>
                  <a:schemeClr val="tx1">
                    <a:lumMod val="85000"/>
                    <a:lumOff val="15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5/23/2023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685123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5/23/2023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918603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5/23/2023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410926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3"/>
          </a:xfrm>
        </p:spPr>
        <p:txBody>
          <a:bodyPr anchor="t">
            <a:noAutofit/>
          </a:bodyPr>
          <a:lstStyle>
            <a:lvl1pPr>
              <a:lnSpc>
                <a:spcPct val="93000"/>
              </a:lnSpc>
              <a:defRPr sz="4000"/>
            </a:lvl1pPr>
          </a:lstStyle>
          <a:p>
            <a:r>
              <a:rPr lang="en-US"/>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 y="2621513"/>
            <a:ext cx="3838776" cy="3239537"/>
          </a:xfrm>
        </p:spPr>
        <p:txBody>
          <a:bodyPr/>
          <a:lstStyle>
            <a:lvl1pPr marL="0" indent="0" algn="r">
              <a:lnSpc>
                <a:spcPct val="125000"/>
              </a:lnSpc>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927185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2"/>
            <a:ext cx="3840480" cy="1919239"/>
          </a:xfrm>
        </p:spPr>
        <p:txBody>
          <a:bodyPr anchor="t">
            <a:noAutofit/>
          </a:bodyPr>
          <a:lstStyle>
            <a:lvl1pPr>
              <a:lnSpc>
                <a:spcPct val="93000"/>
              </a:lnSpc>
              <a:defRPr sz="4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57800" y="2"/>
            <a:ext cx="6172200" cy="6857999"/>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735452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1"/>
            <a:ext cx="407988" cy="819151"/>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Placeholder 1"/>
          <p:cNvSpPr>
            <a:spLocks noGrp="1"/>
          </p:cNvSpPr>
          <p:nvPr>
            <p:ph type="title"/>
          </p:nvPr>
        </p:nvSpPr>
        <p:spPr>
          <a:xfrm>
            <a:off x="762000" y="559679"/>
            <a:ext cx="3833907"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181601" y="569067"/>
            <a:ext cx="6248399" cy="56551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accent1"/>
                </a:solidFill>
                <a:latin typeface="+mj-lt"/>
              </a:defRPr>
            </a:lvl1pPr>
          </a:lstStyle>
          <a:p>
            <a:fld id="{63937D59-5EDB-4C39-B697-625748F703B6}" type="datetimeFigureOut">
              <a:rPr lang="en-US" smtClean="0"/>
              <a:t>5/23/2023</a:t>
            </a:fld>
            <a:endParaRPr lang="en-US"/>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accent1"/>
                </a:solidFill>
                <a:latin typeface="+mj-lt"/>
              </a:defRPr>
            </a:lvl1pPr>
          </a:lstStyle>
          <a:p>
            <a:endParaRPr lang="en-US"/>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0F31DC1F-5561-484E-AB46-68C682854F61}" type="slidenum">
              <a:rPr lang="en-US" smtClean="0"/>
              <a:t>‹#›</a:t>
            </a:fld>
            <a:endParaRPr lang="en-US"/>
          </a:p>
        </p:txBody>
      </p:sp>
      <p:cxnSp>
        <p:nvCxnSpPr>
          <p:cNvPr id="10" name="Straight Connector 9" title="Horizontal Rule Line"/>
          <p:cNvCxnSpPr/>
          <p:nvPr/>
        </p:nvCxnSpPr>
        <p:spPr>
          <a:xfrm>
            <a:off x="0" y="6199731"/>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5930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r" defTabSz="914377" rtl="0" eaLnBrk="1" latinLnBrk="0" hangingPunct="1">
        <a:lnSpc>
          <a:spcPct val="90000"/>
        </a:lnSpc>
        <a:spcBef>
          <a:spcPct val="0"/>
        </a:spcBef>
        <a:buNone/>
        <a:defRPr sz="5000" b="0" i="1" kern="1200" baseline="0">
          <a:solidFill>
            <a:schemeClr val="accent1"/>
          </a:solidFill>
          <a:latin typeface="+mj-lt"/>
          <a:ea typeface="+mj-ea"/>
          <a:cs typeface="+mj-cs"/>
        </a:defRPr>
      </a:lvl1pPr>
    </p:titleStyle>
    <p:bodyStyle>
      <a:lvl1pPr marL="283457" indent="-283457" algn="l" defTabSz="914377"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783" indent="-283457" algn="l" defTabSz="914377"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2971" indent="-283457" algn="l" defTabSz="914377"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160" indent="-283457" algn="l" defTabSz="914377"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349" indent="-283457" algn="l" defTabSz="914377"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537" indent="-283457" algn="l" defTabSz="914377"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726" indent="-283457" algn="l" defTabSz="914377"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8914" indent="-283457" algn="l" defTabSz="914377"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103" indent="-283457" algn="l" defTabSz="914377"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BDD46-409E-40E5-AA2C-68079971F42F}" type="datetimeFigureOut">
              <a:rPr lang="en-US" smtClean="0"/>
              <a:t>5/23/2023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60634-230C-4336-8492-FBFE655D6D9E}" type="slidenum">
              <a:rPr lang="en-US" smtClean="0"/>
              <a:t>‹#›</a:t>
            </a:fld>
            <a:endParaRPr lang="en-US"/>
          </a:p>
        </p:txBody>
      </p:sp>
    </p:spTree>
    <p:extLst>
      <p:ext uri="{BB962C8B-B14F-4D97-AF65-F5344CB8AC3E}">
        <p14:creationId xmlns:p14="http://schemas.microsoft.com/office/powerpoint/2010/main" val="98831274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030723" y="5247522"/>
            <a:ext cx="4808410" cy="706355"/>
          </a:xfrm>
        </p:spPr>
        <p:txBody>
          <a:bodyPr>
            <a:noAutofit/>
          </a:bodyPr>
          <a:lstStyle/>
          <a:p>
            <a:pPr>
              <a:lnSpc>
                <a:spcPct val="104000"/>
              </a:lnSpc>
              <a:spcAft>
                <a:spcPts val="600"/>
              </a:spcAft>
            </a:pPr>
            <a:r>
              <a:rPr lang="en-US" sz="4400" dirty="0">
                <a:solidFill>
                  <a:schemeClr val="tx1"/>
                </a:solidFill>
              </a:rPr>
              <a:t>Welcome!</a:t>
            </a:r>
          </a:p>
          <a:p>
            <a:pPr>
              <a:lnSpc>
                <a:spcPct val="104000"/>
              </a:lnSpc>
              <a:spcAft>
                <a:spcPts val="600"/>
              </a:spcAft>
            </a:pPr>
            <a:r>
              <a:rPr lang="en-US" sz="4400" dirty="0">
                <a:solidFill>
                  <a:schemeClr val="tx1"/>
                </a:solidFill>
              </a:rPr>
              <a:t>¡</a:t>
            </a:r>
            <a:r>
              <a:rPr lang="en-US" sz="4400" dirty="0" err="1">
                <a:solidFill>
                  <a:schemeClr val="tx1"/>
                </a:solidFill>
              </a:rPr>
              <a:t>Bienvenidos</a:t>
            </a:r>
            <a:r>
              <a:rPr lang="en-US" sz="4400" dirty="0">
                <a:solidFill>
                  <a:schemeClr val="tx1"/>
                </a:solidFill>
              </a:rPr>
              <a:t>!</a:t>
            </a:r>
          </a:p>
        </p:txBody>
      </p:sp>
      <p:cxnSp>
        <p:nvCxnSpPr>
          <p:cNvPr id="1033" name="Straight Connector 1032">
            <a:extLst>
              <a:ext uri="{FF2B5EF4-FFF2-40B4-BE49-F238E27FC236}">
                <a16:creationId xmlns:a16="http://schemas.microsoft.com/office/drawing/2014/main" id="{F03A154A-5CB1-40F6-864E-1AD5951BD8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35" name="Rectangle 1034">
            <a:extLst>
              <a:ext uri="{FF2B5EF4-FFF2-40B4-BE49-F238E27FC236}">
                <a16:creationId xmlns:a16="http://schemas.microsoft.com/office/drawing/2014/main" id="{4079B51E-24C2-4921-B0F0-97252AF17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LHNCBilingualTransp draft"/>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739467" y="1377303"/>
            <a:ext cx="4809066" cy="18544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037" name="Freeform 6">
            <a:extLst>
              <a:ext uri="{FF2B5EF4-FFF2-40B4-BE49-F238E27FC236}">
                <a16:creationId xmlns:a16="http://schemas.microsoft.com/office/drawing/2014/main" id="{5BEC30D7-FB85-4DF7-A378-00E1D1AE5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pic>
        <p:nvPicPr>
          <p:cNvPr id="4" name="Picture 3">
            <a:extLst>
              <a:ext uri="{FF2B5EF4-FFF2-40B4-BE49-F238E27FC236}">
                <a16:creationId xmlns:a16="http://schemas.microsoft.com/office/drawing/2014/main" id="{E319B1D9-78D7-40F1-ADDA-5BC92EC356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1872" y="3688941"/>
            <a:ext cx="3664255" cy="2447064"/>
          </a:xfrm>
          <a:prstGeom prst="rect">
            <a:avLst/>
          </a:prstGeom>
        </p:spPr>
      </p:pic>
      <p:sp>
        <p:nvSpPr>
          <p:cNvPr id="2" name="Oval 1">
            <a:extLst>
              <a:ext uri="{FF2B5EF4-FFF2-40B4-BE49-F238E27FC236}">
                <a16:creationId xmlns:a16="http://schemas.microsoft.com/office/drawing/2014/main" id="{AB952E51-4D0D-4437-9372-36569D476F2B}"/>
              </a:ext>
            </a:extLst>
          </p:cNvPr>
          <p:cNvSpPr/>
          <p:nvPr/>
        </p:nvSpPr>
        <p:spPr>
          <a:xfrm>
            <a:off x="11548533" y="877078"/>
            <a:ext cx="900335" cy="162352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1543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694281" y="2216903"/>
            <a:ext cx="11036061" cy="3170099"/>
          </a:xfrm>
          <a:prstGeom prst="rect">
            <a:avLst/>
          </a:prstGeom>
        </p:spPr>
        <p:txBody>
          <a:bodyPr wrap="square">
            <a:spAutoFit/>
          </a:bodyPr>
          <a:lstStyle/>
          <a:p>
            <a:pPr marL="457200" lvl="0" indent="-457200">
              <a:buFont typeface="Arial" panose="020B0604020202020204" pitchFamily="34" charset="0"/>
              <a:buChar char="•"/>
            </a:pPr>
            <a:r>
              <a:rPr lang="en-US" sz="4000" dirty="0">
                <a:solidFill>
                  <a:schemeClr val="accent1"/>
                </a:solidFill>
              </a:rPr>
              <a:t>Introductions	</a:t>
            </a:r>
          </a:p>
          <a:p>
            <a:pPr marL="457200" lvl="0" indent="-457200">
              <a:buFont typeface="Arial" panose="020B0604020202020204" pitchFamily="34" charset="0"/>
              <a:buChar char="•"/>
            </a:pPr>
            <a:r>
              <a:rPr lang="en-US" sz="4000" dirty="0">
                <a:solidFill>
                  <a:schemeClr val="accent1"/>
                </a:solidFill>
              </a:rPr>
              <a:t>Project Review/Last meeting recaps</a:t>
            </a:r>
          </a:p>
          <a:p>
            <a:pPr marL="457200" lvl="0" indent="-457200">
              <a:buFont typeface="Arial" panose="020B0604020202020204" pitchFamily="34" charset="0"/>
              <a:buChar char="•"/>
            </a:pPr>
            <a:r>
              <a:rPr lang="en-US" sz="4000" dirty="0">
                <a:solidFill>
                  <a:schemeClr val="accent1"/>
                </a:solidFill>
              </a:rPr>
              <a:t>Safe Space kits update</a:t>
            </a:r>
          </a:p>
          <a:p>
            <a:pPr marL="457200" lvl="0" indent="-457200">
              <a:buFont typeface="Arial" panose="020B0604020202020204" pitchFamily="34" charset="0"/>
              <a:buChar char="•"/>
            </a:pPr>
            <a:r>
              <a:rPr lang="en-US" sz="4000" dirty="0">
                <a:solidFill>
                  <a:schemeClr val="accent1"/>
                </a:solidFill>
              </a:rPr>
              <a:t>Pride Month Activities</a:t>
            </a:r>
          </a:p>
          <a:p>
            <a:pPr marL="457200" lvl="0" indent="-457200">
              <a:buFont typeface="Arial" panose="020B0604020202020204" pitchFamily="34" charset="0"/>
              <a:buChar char="•"/>
            </a:pPr>
            <a:r>
              <a:rPr lang="en-US" sz="4000" dirty="0">
                <a:solidFill>
                  <a:schemeClr val="accent1"/>
                </a:solidFill>
              </a:rPr>
              <a:t>Next steps</a:t>
            </a:r>
          </a:p>
        </p:txBody>
      </p:sp>
      <p:sp>
        <p:nvSpPr>
          <p:cNvPr id="2" name="TextBox 1"/>
          <p:cNvSpPr txBox="1"/>
          <p:nvPr/>
        </p:nvSpPr>
        <p:spPr>
          <a:xfrm>
            <a:off x="694281" y="1385906"/>
            <a:ext cx="2165979" cy="830997"/>
          </a:xfrm>
          <a:prstGeom prst="rect">
            <a:avLst/>
          </a:prstGeom>
          <a:noFill/>
        </p:spPr>
        <p:txBody>
          <a:bodyPr wrap="none" rtlCol="0">
            <a:spAutoFit/>
          </a:bodyPr>
          <a:lstStyle/>
          <a:p>
            <a:pPr algn="ctr"/>
            <a:r>
              <a:rPr lang="en-US" sz="4800" dirty="0">
                <a:solidFill>
                  <a:schemeClr val="accent1"/>
                </a:solidFill>
              </a:rPr>
              <a:t>Agenda</a:t>
            </a:r>
          </a:p>
        </p:txBody>
      </p:sp>
    </p:spTree>
    <p:extLst>
      <p:ext uri="{BB962C8B-B14F-4D97-AF65-F5344CB8AC3E}">
        <p14:creationId xmlns:p14="http://schemas.microsoft.com/office/powerpoint/2010/main" val="670795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val 2"/>
          <p:cNvSpPr/>
          <p:nvPr/>
        </p:nvSpPr>
        <p:spPr>
          <a:xfrm>
            <a:off x="11611155" y="5262113"/>
            <a:ext cx="1000664" cy="98341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7055" y="2475186"/>
            <a:ext cx="5593543" cy="4770537"/>
          </a:xfrm>
          <a:prstGeom prst="rect">
            <a:avLst/>
          </a:prstGeom>
          <a:noFill/>
        </p:spPr>
        <p:txBody>
          <a:bodyPr wrap="square" rtlCol="0">
            <a:spAutoFit/>
          </a:bodyPr>
          <a:lstStyle/>
          <a:p>
            <a:pPr lvl="1"/>
            <a:r>
              <a:rPr lang="en-US" sz="3200" dirty="0"/>
              <a:t>Introductions </a:t>
            </a:r>
          </a:p>
          <a:p>
            <a:pPr lvl="1"/>
            <a:endParaRPr lang="en-US" sz="3200" dirty="0"/>
          </a:p>
          <a:p>
            <a:pPr marL="914400" lvl="1" indent="-457200">
              <a:buFont typeface="Arial" panose="020B0604020202020204" pitchFamily="34" charset="0"/>
              <a:buChar char="•"/>
            </a:pPr>
            <a:r>
              <a:rPr lang="en-US" sz="3200" dirty="0"/>
              <a:t>Name and organization you are representing</a:t>
            </a:r>
          </a:p>
          <a:p>
            <a:pPr marL="914400" lvl="1" indent="-457200">
              <a:buFont typeface="Arial" panose="020B0604020202020204" pitchFamily="34" charset="0"/>
              <a:buChar char="•"/>
            </a:pPr>
            <a:endParaRPr lang="en-US" sz="3200" dirty="0"/>
          </a:p>
          <a:p>
            <a:pPr marL="914400" lvl="1" indent="-457200">
              <a:buFont typeface="Arial" panose="020B0604020202020204" pitchFamily="34" charset="0"/>
              <a:buChar char="•"/>
            </a:pPr>
            <a:r>
              <a:rPr lang="en-US" sz="3200" dirty="0"/>
              <a:t>On a scale of squirrel, how do you feel today?</a:t>
            </a:r>
          </a:p>
          <a:p>
            <a:pPr defTabSz="1219170" latinLnBrk="1"/>
            <a:endParaRPr lang="en-US" sz="4267" dirty="0">
              <a:solidFill>
                <a:prstClr val="black"/>
              </a:solidFill>
              <a:latin typeface="Corbel" panose="020B0503020204020204"/>
            </a:endParaRPr>
          </a:p>
          <a:p>
            <a:pPr defTabSz="1219170" latinLnBrk="1"/>
            <a:endParaRPr lang="en-US" sz="3733" dirty="0">
              <a:solidFill>
                <a:srgbClr val="5B9BD5"/>
              </a:solidFill>
              <a:latin typeface="Corbel" panose="020B0503020204020204"/>
            </a:endParaRPr>
          </a:p>
        </p:txBody>
      </p:sp>
      <p:pic>
        <p:nvPicPr>
          <p:cNvPr id="1026" name="Picture 2">
            <a:extLst>
              <a:ext uri="{FF2B5EF4-FFF2-40B4-BE49-F238E27FC236}">
                <a16:creationId xmlns:a16="http://schemas.microsoft.com/office/drawing/2014/main" id="{D45D9A73-24F1-29DB-4D2C-A630FB31E3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195" y="295275"/>
            <a:ext cx="5362575" cy="656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00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Rectangle 2"/>
          <p:cNvSpPr/>
          <p:nvPr/>
        </p:nvSpPr>
        <p:spPr>
          <a:xfrm>
            <a:off x="-130629" y="5934269"/>
            <a:ext cx="4963886" cy="5598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135893" y="4005065"/>
            <a:ext cx="6432715" cy="461665"/>
          </a:xfrm>
          <a:prstGeom prst="rect">
            <a:avLst/>
          </a:prstGeom>
          <a:noFill/>
        </p:spPr>
        <p:txBody>
          <a:bodyPr wrap="square" rtlCol="0">
            <a:spAutoFit/>
          </a:bodyPr>
          <a:lstStyle/>
          <a:p>
            <a:pPr defTabSz="1219170" latinLnBrk="1">
              <a:defRPr/>
            </a:pPr>
            <a:endParaRPr lang="en-US" sz="2400" dirty="0">
              <a:solidFill>
                <a:prstClr val="black"/>
              </a:solidFill>
              <a:latin typeface="Corbel" panose="020B0503020204020204"/>
            </a:endParaRPr>
          </a:p>
        </p:txBody>
      </p:sp>
      <p:sp>
        <p:nvSpPr>
          <p:cNvPr id="4" name="TextBox 3"/>
          <p:cNvSpPr txBox="1"/>
          <p:nvPr/>
        </p:nvSpPr>
        <p:spPr>
          <a:xfrm>
            <a:off x="3405352" y="176754"/>
            <a:ext cx="6000937" cy="646331"/>
          </a:xfrm>
          <a:prstGeom prst="rect">
            <a:avLst/>
          </a:prstGeom>
          <a:noFill/>
        </p:spPr>
        <p:txBody>
          <a:bodyPr wrap="square" rtlCol="0">
            <a:spAutoFit/>
          </a:bodyPr>
          <a:lstStyle/>
          <a:p>
            <a:r>
              <a:rPr lang="en-US" sz="3600" dirty="0"/>
              <a:t>Project Review/Meeting recap</a:t>
            </a:r>
          </a:p>
        </p:txBody>
      </p:sp>
      <p:sp>
        <p:nvSpPr>
          <p:cNvPr id="10" name="Google Shape;108;p20"/>
          <p:cNvSpPr txBox="1"/>
          <p:nvPr/>
        </p:nvSpPr>
        <p:spPr>
          <a:xfrm>
            <a:off x="6096000" y="4924167"/>
            <a:ext cx="2389200" cy="461624"/>
          </a:xfrm>
          <a:prstGeom prst="rect">
            <a:avLst/>
          </a:prstGeom>
          <a:noFill/>
          <a:ln>
            <a:noFill/>
          </a:ln>
        </p:spPr>
        <p:txBody>
          <a:bodyPr spcFirstLastPara="1" wrap="square" lIns="121900" tIns="121900" rIns="121900" bIns="121900" anchor="t" anchorCtr="0">
            <a:spAutoFit/>
          </a:bodyPr>
          <a:lstStyle/>
          <a:p>
            <a:pPr defTabSz="1219170">
              <a:buClr>
                <a:srgbClr val="000000"/>
              </a:buClr>
            </a:pPr>
            <a:endParaRPr sz="1400" kern="0">
              <a:solidFill>
                <a:srgbClr val="202124"/>
              </a:solidFill>
              <a:highlight>
                <a:srgbClr val="F8F9FA"/>
              </a:highlight>
              <a:latin typeface="Roboto"/>
              <a:ea typeface="Roboto"/>
              <a:cs typeface="Roboto"/>
              <a:sym typeface="Roboto"/>
            </a:endParaRPr>
          </a:p>
        </p:txBody>
      </p:sp>
      <p:sp>
        <p:nvSpPr>
          <p:cNvPr id="15" name="Oval 14"/>
          <p:cNvSpPr/>
          <p:nvPr/>
        </p:nvSpPr>
        <p:spPr>
          <a:xfrm>
            <a:off x="11568608" y="5011802"/>
            <a:ext cx="1263989" cy="14823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817047D-25AC-5222-9048-83A0B6F35711}"/>
              </a:ext>
            </a:extLst>
          </p:cNvPr>
          <p:cNvSpPr txBox="1"/>
          <p:nvPr/>
        </p:nvSpPr>
        <p:spPr>
          <a:xfrm>
            <a:off x="-429458" y="823085"/>
            <a:ext cx="4963886" cy="5955605"/>
          </a:xfrm>
          <a:prstGeom prst="rect">
            <a:avLst/>
          </a:prstGeom>
          <a:noFill/>
        </p:spPr>
        <p:txBody>
          <a:bodyPr wrap="square" rtlCol="0">
            <a:spAutoFit/>
          </a:bodyPr>
          <a:lstStyle/>
          <a:p>
            <a:pPr marL="742950" lvl="1" indent="-285750">
              <a:lnSpc>
                <a:spcPct val="107000"/>
              </a:lnSpc>
              <a:buFont typeface="Arial" panose="020B0604020202020204" pitchFamily="34" charset="0"/>
              <a:buChar char="•"/>
            </a:pPr>
            <a:r>
              <a:rPr lang="en-US" sz="2100" b="1" dirty="0">
                <a:effectLst/>
                <a:latin typeface="Calibri" panose="020F0502020204030204" pitchFamily="34" charset="0"/>
                <a:ea typeface="Calibri" panose="020F0502020204030204" pitchFamily="34" charset="0"/>
                <a:cs typeface="Times New Roman" panose="02020603050405020304" pitchFamily="18" charset="0"/>
              </a:rPr>
              <a:t>Project goal: to increase the amount and awareness of LGBTQ safe spaces in Napa County. </a:t>
            </a:r>
            <a:r>
              <a:rPr lang="en-US" sz="2100" dirty="0">
                <a:effectLst/>
                <a:latin typeface="Calibri" panose="020F0502020204030204" pitchFamily="34" charset="0"/>
                <a:ea typeface="Calibri" panose="020F0502020204030204" pitchFamily="34" charset="0"/>
                <a:cs typeface="Times New Roman" panose="02020603050405020304" pitchFamily="18" charset="0"/>
              </a:rPr>
              <a:t>We have wrapped our youth listening sessions and the staff survey will run through June. At our last meeting, we discussed our focus on purchasing, gathering, and translating items for the 2</a:t>
            </a:r>
            <a:r>
              <a:rPr lang="en-US" sz="21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sz="2100" dirty="0">
                <a:effectLst/>
                <a:latin typeface="Calibri" panose="020F0502020204030204" pitchFamily="34" charset="0"/>
                <a:ea typeface="Calibri" panose="020F0502020204030204" pitchFamily="34" charset="0"/>
                <a:cs typeface="Times New Roman" panose="02020603050405020304" pitchFamily="18" charset="0"/>
              </a:rPr>
              <a:t> prototype of our safe space kits. We will use data from youth interviews to inform our edit of the “Roadmap to Inclusivity”.</a:t>
            </a:r>
          </a:p>
          <a:p>
            <a:pPr marL="742950" marR="0" lvl="1" indent="-285750">
              <a:lnSpc>
                <a:spcPct val="107000"/>
              </a:lnSpc>
              <a:spcBef>
                <a:spcPts val="0"/>
              </a:spcBef>
              <a:spcAft>
                <a:spcPts val="0"/>
              </a:spcAft>
              <a:buFont typeface="Arial" panose="020B0604020202020204" pitchFamily="34" charset="0"/>
              <a:buChar char="•"/>
            </a:pPr>
            <a:r>
              <a:rPr lang="en-US" sz="2100" dirty="0">
                <a:effectLst/>
                <a:latin typeface="Calibri" panose="020F0502020204030204" pitchFamily="34" charset="0"/>
                <a:ea typeface="Calibri" panose="020F0502020204030204" pitchFamily="34" charset="0"/>
                <a:cs typeface="Times New Roman" panose="02020603050405020304" pitchFamily="18" charset="0"/>
              </a:rPr>
              <a:t>We engaged 26 youth, grades 6-12 in group listening sessions and 1x1 interviews. We will begin ideating out youth project after our June dispersal of safe space kits.</a:t>
            </a:r>
          </a:p>
        </p:txBody>
      </p:sp>
      <p:pic>
        <p:nvPicPr>
          <p:cNvPr id="7" name="Picture 6">
            <a:extLst>
              <a:ext uri="{FF2B5EF4-FFF2-40B4-BE49-F238E27FC236}">
                <a16:creationId xmlns:a16="http://schemas.microsoft.com/office/drawing/2014/main" id="{EAA21225-6324-BB9D-B695-E5554283F03B}"/>
              </a:ext>
            </a:extLst>
          </p:cNvPr>
          <p:cNvPicPr>
            <a:picLocks noChangeAspect="1"/>
          </p:cNvPicPr>
          <p:nvPr/>
        </p:nvPicPr>
        <p:blipFill>
          <a:blip r:embed="rId2"/>
          <a:stretch>
            <a:fillRect/>
          </a:stretch>
        </p:blipFill>
        <p:spPr>
          <a:xfrm>
            <a:off x="4595360" y="1681246"/>
            <a:ext cx="7474133" cy="4253023"/>
          </a:xfrm>
          <a:prstGeom prst="rect">
            <a:avLst/>
          </a:prstGeom>
        </p:spPr>
      </p:pic>
    </p:spTree>
    <p:extLst>
      <p:ext uri="{BB962C8B-B14F-4D97-AF65-F5344CB8AC3E}">
        <p14:creationId xmlns:p14="http://schemas.microsoft.com/office/powerpoint/2010/main" val="3708288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6"/>
          <p:cNvPicPr preferRelativeResize="0"/>
          <p:nvPr/>
        </p:nvPicPr>
        <p:blipFill rotWithShape="1">
          <a:blip r:embed="rId3">
            <a:alphaModFix/>
          </a:blip>
          <a:srcRect l="13609" r="13609"/>
          <a:stretch/>
        </p:blipFill>
        <p:spPr>
          <a:xfrm>
            <a:off x="0" y="0"/>
            <a:ext cx="6096000" cy="6858000"/>
          </a:xfrm>
          <a:prstGeom prst="rect">
            <a:avLst/>
          </a:prstGeom>
          <a:noFill/>
          <a:ln>
            <a:noFill/>
          </a:ln>
        </p:spPr>
      </p:pic>
      <p:sp>
        <p:nvSpPr>
          <p:cNvPr id="73" name="Google Shape;73;p16"/>
          <p:cNvSpPr txBox="1">
            <a:spLocks noGrp="1"/>
          </p:cNvSpPr>
          <p:nvPr>
            <p:ph type="title"/>
          </p:nvPr>
        </p:nvSpPr>
        <p:spPr>
          <a:xfrm>
            <a:off x="6370833" y="-640080"/>
            <a:ext cx="5729633" cy="1575200"/>
          </a:xfrm>
          <a:prstGeom prst="rect">
            <a:avLst/>
          </a:prstGeom>
        </p:spPr>
        <p:txBody>
          <a:bodyPr spcFirstLastPara="1" wrap="square" lIns="121900" tIns="121900" rIns="121900" bIns="121900" anchor="b" anchorCtr="0">
            <a:noAutofit/>
          </a:bodyPr>
          <a:lstStyle/>
          <a:p>
            <a:pPr>
              <a:lnSpc>
                <a:spcPct val="115000"/>
              </a:lnSpc>
              <a:buSzPts val="990"/>
            </a:pPr>
            <a:r>
              <a:rPr lang="en-US" sz="3600" dirty="0"/>
              <a:t>Safe Space Kit Project Update</a:t>
            </a:r>
            <a:endParaRPr sz="3600" dirty="0"/>
          </a:p>
        </p:txBody>
      </p:sp>
      <p:sp>
        <p:nvSpPr>
          <p:cNvPr id="74" name="Google Shape;74;p16"/>
          <p:cNvSpPr txBox="1">
            <a:spLocks noGrp="1"/>
          </p:cNvSpPr>
          <p:nvPr>
            <p:ph type="body" idx="1"/>
          </p:nvPr>
        </p:nvSpPr>
        <p:spPr>
          <a:xfrm>
            <a:off x="6370833" y="1068800"/>
            <a:ext cx="5554400" cy="4720400"/>
          </a:xfrm>
          <a:prstGeom prst="rect">
            <a:avLst/>
          </a:prstGeom>
        </p:spPr>
        <p:txBody>
          <a:bodyPr spcFirstLastPara="1" wrap="square" lIns="121900" tIns="121900" rIns="121900" bIns="121900" anchor="t" anchorCtr="0">
            <a:noAutofit/>
          </a:bodyPr>
          <a:lstStyle/>
          <a:p>
            <a:pPr marL="0" indent="0">
              <a:buClr>
                <a:schemeClr val="dk1"/>
              </a:buClr>
              <a:buSzPts val="1100"/>
              <a:buNone/>
            </a:pPr>
            <a:r>
              <a:rPr lang="en-US" sz="2100" dirty="0">
                <a:solidFill>
                  <a:schemeClr val="dk1"/>
                </a:solidFill>
              </a:rPr>
              <a:t>Changes for 2</a:t>
            </a:r>
            <a:r>
              <a:rPr lang="en-US" sz="2100" baseline="30000" dirty="0">
                <a:solidFill>
                  <a:schemeClr val="dk1"/>
                </a:solidFill>
              </a:rPr>
              <a:t>nd</a:t>
            </a:r>
            <a:r>
              <a:rPr lang="en-US" sz="2100" dirty="0">
                <a:solidFill>
                  <a:schemeClr val="dk1"/>
                </a:solidFill>
              </a:rPr>
              <a:t> kit prototype:</a:t>
            </a:r>
          </a:p>
          <a:p>
            <a:pPr marL="342900" indent="-342900">
              <a:buClr>
                <a:schemeClr val="dk1"/>
              </a:buClr>
              <a:buSzPts val="1100"/>
            </a:pPr>
            <a:r>
              <a:rPr lang="en-US" sz="2100" dirty="0">
                <a:solidFill>
                  <a:schemeClr val="dk1"/>
                </a:solidFill>
              </a:rPr>
              <a:t>All materials will be bilingual</a:t>
            </a:r>
          </a:p>
          <a:p>
            <a:pPr marL="342900" indent="-342900">
              <a:buClr>
                <a:schemeClr val="dk1"/>
              </a:buClr>
              <a:buSzPts val="1100"/>
            </a:pPr>
            <a:r>
              <a:rPr lang="en-US" sz="2100" dirty="0">
                <a:solidFill>
                  <a:schemeClr val="dk1"/>
                </a:solidFill>
              </a:rPr>
              <a:t>No book, swap for articles on allyship that we can translate</a:t>
            </a:r>
          </a:p>
          <a:p>
            <a:pPr marL="342900" indent="-342900">
              <a:buClr>
                <a:schemeClr val="dk1"/>
              </a:buClr>
              <a:buSzPts val="1100"/>
            </a:pPr>
            <a:r>
              <a:rPr lang="en-US" sz="2100" dirty="0">
                <a:solidFill>
                  <a:schemeClr val="dk1"/>
                </a:solidFill>
              </a:rPr>
              <a:t>More staff facing materials including </a:t>
            </a:r>
            <a:r>
              <a:rPr lang="en-US" sz="2100" dirty="0">
                <a:solidFill>
                  <a:srgbClr val="000000"/>
                </a:solidFill>
                <a:effectLst/>
                <a:ea typeface="Times New Roman" panose="02020603050405020304" pitchFamily="18" charset="0"/>
              </a:rPr>
              <a:t>content for employee handbook recommendations, diversity statements, land acknowledgements, etc</a:t>
            </a:r>
            <a:r>
              <a:rPr lang="en-US" sz="2100" dirty="0">
                <a:solidFill>
                  <a:srgbClr val="000000"/>
                </a:solidFill>
                <a:ea typeface="Times New Roman" panose="02020603050405020304" pitchFamily="18" charset="0"/>
              </a:rPr>
              <a:t>.</a:t>
            </a:r>
          </a:p>
          <a:p>
            <a:pPr marL="342900" indent="-342900">
              <a:buClr>
                <a:schemeClr val="dk1"/>
              </a:buClr>
              <a:buSzPts val="1100"/>
            </a:pPr>
            <a:r>
              <a:rPr lang="en-US" sz="2100" dirty="0">
                <a:solidFill>
                  <a:srgbClr val="000000"/>
                </a:solidFill>
              </a:rPr>
              <a:t>Coloring pages from First Five</a:t>
            </a:r>
            <a:endParaRPr lang="en-US" sz="2100" dirty="0">
              <a:solidFill>
                <a:schemeClr val="dk1"/>
              </a:solidFill>
            </a:endParaRPr>
          </a:p>
          <a:p>
            <a:pPr marL="342900" indent="-342900">
              <a:buClr>
                <a:schemeClr val="dk1"/>
              </a:buClr>
              <a:buSzPts val="1100"/>
            </a:pPr>
            <a:r>
              <a:rPr lang="en-US" sz="2100" dirty="0">
                <a:solidFill>
                  <a:schemeClr val="dk1"/>
                </a:solidFill>
              </a:rPr>
              <a:t>All translated materials will be reviewed by First Five consultant for gender inclusive language.</a:t>
            </a:r>
          </a:p>
          <a:p>
            <a:pPr marL="342900" indent="-342900">
              <a:buClr>
                <a:schemeClr val="dk1"/>
              </a:buClr>
              <a:buSzPts val="1100"/>
            </a:pPr>
            <a:r>
              <a:rPr lang="en-US" sz="2100" dirty="0">
                <a:solidFill>
                  <a:schemeClr val="dk1"/>
                </a:solidFill>
              </a:rPr>
              <a:t>This kit will be digital, with links to purchase physical items</a:t>
            </a:r>
            <a:endParaRPr sz="2100" dirty="0"/>
          </a:p>
        </p:txBody>
      </p:sp>
    </p:spTree>
    <p:extLst>
      <p:ext uri="{BB962C8B-B14F-4D97-AF65-F5344CB8AC3E}">
        <p14:creationId xmlns:p14="http://schemas.microsoft.com/office/powerpoint/2010/main" val="239876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29184" y="300967"/>
            <a:ext cx="5355200" cy="715635"/>
          </a:xfrm>
          <a:prstGeom prst="rect">
            <a:avLst/>
          </a:prstGeom>
        </p:spPr>
        <p:txBody>
          <a:bodyPr spcFirstLastPara="1" wrap="square" lIns="121900" tIns="121900" rIns="121900" bIns="121900" anchor="b" anchorCtr="0">
            <a:normAutofit fontScale="90000"/>
          </a:bodyPr>
          <a:lstStyle/>
          <a:p>
            <a:r>
              <a:rPr lang="en" dirty="0"/>
              <a:t>Distribution Plan:</a:t>
            </a:r>
            <a:endParaRPr dirty="0"/>
          </a:p>
        </p:txBody>
      </p:sp>
      <p:sp>
        <p:nvSpPr>
          <p:cNvPr id="98" name="Google Shape;98;p19"/>
          <p:cNvSpPr txBox="1">
            <a:spLocks noGrp="1"/>
          </p:cNvSpPr>
          <p:nvPr>
            <p:ph type="body" idx="1"/>
          </p:nvPr>
        </p:nvSpPr>
        <p:spPr>
          <a:xfrm>
            <a:off x="131173" y="1016602"/>
            <a:ext cx="6376445" cy="3987200"/>
          </a:xfrm>
          <a:prstGeom prst="rect">
            <a:avLst/>
          </a:prstGeom>
        </p:spPr>
        <p:txBody>
          <a:bodyPr spcFirstLastPara="1" wrap="square" lIns="121900" tIns="121900" rIns="121900" bIns="121900" anchor="t" anchorCtr="0">
            <a:noAutofit/>
          </a:bodyPr>
          <a:lstStyle/>
          <a:p>
            <a:pPr marL="342900" indent="-342900">
              <a:spcBef>
                <a:spcPts val="2133"/>
              </a:spcBef>
              <a:spcAft>
                <a:spcPts val="2133"/>
              </a:spcAft>
            </a:pPr>
            <a:r>
              <a:rPr lang="en-US" sz="2400" dirty="0">
                <a:solidFill>
                  <a:schemeClr val="tx1"/>
                </a:solidFill>
              </a:rPr>
              <a:t>Because the business kits will be digital, we will use existing bag supplies for outreach at county Pride events. We will be in American Canyon and have reached out to participate in Yountville. Please contact Erin with other events we can distribute at, and/or if you want to table.</a:t>
            </a:r>
          </a:p>
          <a:p>
            <a:pPr marL="342900" indent="-342900">
              <a:spcBef>
                <a:spcPts val="2133"/>
              </a:spcBef>
              <a:spcAft>
                <a:spcPts val="2133"/>
              </a:spcAft>
            </a:pPr>
            <a:r>
              <a:rPr lang="en-US" sz="2400" dirty="0">
                <a:solidFill>
                  <a:schemeClr val="tx1"/>
                </a:solidFill>
              </a:rPr>
              <a:t>We will work with the Chamber of Commerce and Hispanic Chamber of Commerce to distribute any leftover kits.</a:t>
            </a:r>
            <a:endParaRPr sz="2400" dirty="0">
              <a:solidFill>
                <a:schemeClr val="tx1"/>
              </a:solidFill>
            </a:endParaRPr>
          </a:p>
        </p:txBody>
      </p:sp>
      <p:pic>
        <p:nvPicPr>
          <p:cNvPr id="99" name="Google Shape;99;p19"/>
          <p:cNvPicPr preferRelativeResize="0"/>
          <p:nvPr/>
        </p:nvPicPr>
        <p:blipFill>
          <a:blip r:embed="rId3">
            <a:alphaModFix/>
          </a:blip>
          <a:stretch>
            <a:fillRect/>
          </a:stretch>
        </p:blipFill>
        <p:spPr>
          <a:xfrm>
            <a:off x="6705629" y="0"/>
            <a:ext cx="5486371" cy="6858000"/>
          </a:xfrm>
          <a:prstGeom prst="rect">
            <a:avLst/>
          </a:prstGeom>
          <a:noFill/>
          <a:ln>
            <a:noFill/>
          </a:ln>
        </p:spPr>
      </p:pic>
    </p:spTree>
    <p:extLst>
      <p:ext uri="{BB962C8B-B14F-4D97-AF65-F5344CB8AC3E}">
        <p14:creationId xmlns:p14="http://schemas.microsoft.com/office/powerpoint/2010/main" val="2430718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1AF275-D9E3-47FE-9384-D17291F93E2A}"/>
              </a:ext>
            </a:extLst>
          </p:cNvPr>
          <p:cNvSpPr txBox="1"/>
          <p:nvPr/>
        </p:nvSpPr>
        <p:spPr>
          <a:xfrm>
            <a:off x="440787" y="1458374"/>
            <a:ext cx="10761785" cy="4524315"/>
          </a:xfrm>
          <a:prstGeom prst="rect">
            <a:avLst/>
          </a:prstGeom>
          <a:noFill/>
        </p:spPr>
        <p:txBody>
          <a:bodyPr wrap="square" rtlCol="0">
            <a:spAutoFit/>
          </a:bodyPr>
          <a:lstStyle/>
          <a:p>
            <a:pPr marL="1371600" lvl="2" indent="-457200">
              <a:buFont typeface="Arial" panose="020B0604020202020204" pitchFamily="34" charset="0"/>
              <a:buChar char="•"/>
            </a:pPr>
            <a:r>
              <a:rPr lang="en-US" sz="3200" dirty="0"/>
              <a:t>Continue to share Staff survey</a:t>
            </a:r>
          </a:p>
          <a:p>
            <a:pPr marL="1371600" lvl="2" indent="-457200">
              <a:buFont typeface="Arial" panose="020B0604020202020204" pitchFamily="34" charset="0"/>
              <a:buChar char="•"/>
            </a:pPr>
            <a:r>
              <a:rPr lang="en-US" sz="3200" dirty="0"/>
              <a:t>Assemble safe space kits</a:t>
            </a:r>
          </a:p>
          <a:p>
            <a:pPr marL="1371600" lvl="2" indent="-457200">
              <a:buFont typeface="Arial" panose="020B0604020202020204" pitchFamily="34" charset="0"/>
              <a:buChar char="•"/>
            </a:pPr>
            <a:r>
              <a:rPr lang="en-US" sz="3200" dirty="0"/>
              <a:t>Update Roadmap to Inclusivity using youth data</a:t>
            </a:r>
          </a:p>
          <a:p>
            <a:pPr marL="1371600" lvl="2" indent="-457200">
              <a:buFont typeface="Arial" panose="020B0604020202020204" pitchFamily="34" charset="0"/>
              <a:buChar char="•"/>
            </a:pPr>
            <a:r>
              <a:rPr lang="en-US" sz="3200" dirty="0"/>
              <a:t>Begin to ideate for youth project</a:t>
            </a:r>
          </a:p>
          <a:p>
            <a:pPr marL="1371600" lvl="2" indent="-457200">
              <a:buFont typeface="Arial" panose="020B0604020202020204" pitchFamily="34" charset="0"/>
              <a:buChar char="•"/>
            </a:pPr>
            <a:r>
              <a:rPr lang="en-US" sz="3200" dirty="0"/>
              <a:t>Contact Erin with Pride month tabling opportunities or tabling availability</a:t>
            </a:r>
          </a:p>
          <a:p>
            <a:pPr marL="1371600" lvl="2" indent="-457200">
              <a:buFont typeface="Arial" panose="020B0604020202020204" pitchFamily="34" charset="0"/>
              <a:buChar char="•"/>
            </a:pPr>
            <a:r>
              <a:rPr lang="en-US" sz="3200" dirty="0"/>
              <a:t>We will convene again in July to begin the ideation phase of our youth project. Proposed meeting date: </a:t>
            </a:r>
            <a:r>
              <a:rPr lang="en-US" sz="3200" b="1" dirty="0"/>
              <a:t>July 11, at 2 pm</a:t>
            </a:r>
          </a:p>
        </p:txBody>
      </p:sp>
      <p:sp>
        <p:nvSpPr>
          <p:cNvPr id="5" name="TextBox 4"/>
          <p:cNvSpPr txBox="1"/>
          <p:nvPr/>
        </p:nvSpPr>
        <p:spPr>
          <a:xfrm>
            <a:off x="1222425" y="582703"/>
            <a:ext cx="2263697" cy="646331"/>
          </a:xfrm>
          <a:prstGeom prst="rect">
            <a:avLst/>
          </a:prstGeom>
          <a:noFill/>
        </p:spPr>
        <p:txBody>
          <a:bodyPr wrap="none" rtlCol="0">
            <a:spAutoFit/>
          </a:bodyPr>
          <a:lstStyle/>
          <a:p>
            <a:r>
              <a:rPr lang="en-US" sz="3600" dirty="0"/>
              <a:t>Next Steps</a:t>
            </a:r>
          </a:p>
        </p:txBody>
      </p:sp>
    </p:spTree>
    <p:extLst>
      <p:ext uri="{BB962C8B-B14F-4D97-AF65-F5344CB8AC3E}">
        <p14:creationId xmlns:p14="http://schemas.microsoft.com/office/powerpoint/2010/main" val="1094323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7148" y="1086732"/>
            <a:ext cx="10282686" cy="1138773"/>
          </a:xfrm>
          <a:prstGeom prst="rect">
            <a:avLst/>
          </a:prstGeom>
        </p:spPr>
        <p:txBody>
          <a:bodyPr wrap="square">
            <a:spAutoFit/>
          </a:bodyPr>
          <a:lstStyle/>
          <a:p>
            <a:pPr lvl="1"/>
            <a:endParaRPr lang="en-US" sz="3600" dirty="0">
              <a:solidFill>
                <a:schemeClr val="tx2"/>
              </a:solidFill>
            </a:endParaRPr>
          </a:p>
          <a:p>
            <a:pPr marL="13716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4" name="Rectangle 3"/>
          <p:cNvSpPr/>
          <p:nvPr/>
        </p:nvSpPr>
        <p:spPr>
          <a:xfrm>
            <a:off x="3266225" y="2571905"/>
            <a:ext cx="5544531" cy="754053"/>
          </a:xfrm>
          <a:prstGeom prst="rect">
            <a:avLst/>
          </a:prstGeom>
        </p:spPr>
        <p:txBody>
          <a:bodyPr wrap="none">
            <a:spAutoFit/>
          </a:bodyPr>
          <a:lstStyle/>
          <a:p>
            <a:pPr lvl="0" algn="ctr" defTabSz="685800">
              <a:lnSpc>
                <a:spcPct val="114000"/>
              </a:lnSpc>
            </a:pPr>
            <a:r>
              <a:rPr lang="en-US" sz="4000" b="1" i="1" dirty="0"/>
              <a:t>¡GRACIAS </a:t>
            </a:r>
            <a:r>
              <a:rPr lang="en-US" sz="4000" b="1" i="1" dirty="0" err="1"/>
              <a:t>por</a:t>
            </a:r>
            <a:r>
              <a:rPr lang="en-US" sz="4000" b="1" i="1" dirty="0"/>
              <a:t> </a:t>
            </a:r>
            <a:r>
              <a:rPr lang="en-US" sz="4000" b="1" i="1" dirty="0" err="1"/>
              <a:t>participar</a:t>
            </a:r>
            <a:r>
              <a:rPr lang="en-US" sz="4000" b="1" i="1" dirty="0"/>
              <a:t>!</a:t>
            </a:r>
          </a:p>
        </p:txBody>
      </p:sp>
      <p:pic>
        <p:nvPicPr>
          <p:cNvPr id="5" name="Picture 4"/>
          <p:cNvPicPr>
            <a:picLocks noChangeAspect="1"/>
          </p:cNvPicPr>
          <p:nvPr/>
        </p:nvPicPr>
        <p:blipFill>
          <a:blip r:embed="rId3"/>
          <a:stretch>
            <a:fillRect/>
          </a:stretch>
        </p:blipFill>
        <p:spPr>
          <a:xfrm>
            <a:off x="8678703" y="5388732"/>
            <a:ext cx="3341298" cy="1289499"/>
          </a:xfrm>
          <a:prstGeom prst="rect">
            <a:avLst/>
          </a:prstGeom>
        </p:spPr>
      </p:pic>
      <p:sp>
        <p:nvSpPr>
          <p:cNvPr id="7" name="TextBox 6"/>
          <p:cNvSpPr txBox="1"/>
          <p:nvPr/>
        </p:nvSpPr>
        <p:spPr>
          <a:xfrm>
            <a:off x="897148" y="6326388"/>
            <a:ext cx="3530134" cy="461665"/>
          </a:xfrm>
          <a:prstGeom prst="rect">
            <a:avLst/>
          </a:prstGeom>
          <a:noFill/>
        </p:spPr>
        <p:txBody>
          <a:bodyPr wrap="none" rtlCol="0">
            <a:spAutoFit/>
          </a:bodyPr>
          <a:lstStyle/>
          <a:p>
            <a:r>
              <a:rPr lang="en-US" sz="2400">
                <a:solidFill>
                  <a:schemeClr val="tx2"/>
                </a:solidFill>
              </a:rPr>
              <a:t>LHNC@countyofnapa.org</a:t>
            </a:r>
            <a:endParaRPr lang="en-US" sz="2400" dirty="0">
              <a:solidFill>
                <a:schemeClr val="tx2"/>
              </a:solidFill>
            </a:endParaRPr>
          </a:p>
        </p:txBody>
      </p:sp>
      <p:sp>
        <p:nvSpPr>
          <p:cNvPr id="6" name="TextBox 5"/>
          <p:cNvSpPr txBox="1"/>
          <p:nvPr/>
        </p:nvSpPr>
        <p:spPr>
          <a:xfrm>
            <a:off x="2881222" y="3417595"/>
            <a:ext cx="6629957" cy="707886"/>
          </a:xfrm>
          <a:prstGeom prst="rect">
            <a:avLst/>
          </a:prstGeom>
          <a:noFill/>
        </p:spPr>
        <p:txBody>
          <a:bodyPr wrap="none" rtlCol="0">
            <a:spAutoFit/>
          </a:bodyPr>
          <a:lstStyle/>
          <a:p>
            <a:r>
              <a:rPr lang="en-US" sz="4000" b="1" i="1" dirty="0"/>
              <a:t>THANK YOU for participating!</a:t>
            </a:r>
          </a:p>
        </p:txBody>
      </p:sp>
    </p:spTree>
    <p:extLst>
      <p:ext uri="{BB962C8B-B14F-4D97-AF65-F5344CB8AC3E}">
        <p14:creationId xmlns:p14="http://schemas.microsoft.com/office/powerpoint/2010/main" val="386018916"/>
      </p:ext>
    </p:extLst>
  </p:cSld>
  <p:clrMapOvr>
    <a:masterClrMapping/>
  </p:clrMapOvr>
</p:sld>
</file>

<file path=ppt/theme/theme1.xml><?xml version="1.0" encoding="utf-8"?>
<a:theme xmlns:a="http://schemas.openxmlformats.org/drawingml/2006/main" name="Headlin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0A845BBA-79DB-48B1-B20E-7DB1D92248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1425</TotalTime>
  <Words>524</Words>
  <Application>Microsoft Office PowerPoint</Application>
  <PresentationFormat>Widescreen</PresentationFormat>
  <Paragraphs>59</Paragraphs>
  <Slides>8</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Arial</vt:lpstr>
      <vt:lpstr>Calibri</vt:lpstr>
      <vt:lpstr>Calibri Light</vt:lpstr>
      <vt:lpstr>Century Schoolbook</vt:lpstr>
      <vt:lpstr>Corbel</vt:lpstr>
      <vt:lpstr>Palatino Linotype</vt:lpstr>
      <vt:lpstr>Roboto</vt:lpstr>
      <vt:lpstr>Headlines</vt:lpstr>
      <vt:lpstr>Office Theme</vt:lpstr>
      <vt:lpstr>PowerPoint Presentation</vt:lpstr>
      <vt:lpstr>PowerPoint Presentation</vt:lpstr>
      <vt:lpstr>PowerPoint Presentation</vt:lpstr>
      <vt:lpstr>PowerPoint Presentation</vt:lpstr>
      <vt:lpstr>Safe Space Kit Project Update</vt:lpstr>
      <vt:lpstr>Distribution Plan:</vt:lpstr>
      <vt:lpstr>PowerPoint Presentation</vt:lpstr>
      <vt:lpstr>PowerPoint Presentation</vt:lpstr>
    </vt:vector>
  </TitlesOfParts>
  <Company>County of Napa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Nieuwenhuijs, Erin</dc:creator>
  <cp:lastModifiedBy>Nieuwenhuijs, Erin</cp:lastModifiedBy>
  <cp:revision>62</cp:revision>
  <dcterms:created xsi:type="dcterms:W3CDTF">2022-02-07T17:16:37Z</dcterms:created>
  <dcterms:modified xsi:type="dcterms:W3CDTF">2023-05-23T17:38:07Z</dcterms:modified>
</cp:coreProperties>
</file>