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70" r:id="rId3"/>
    <p:sldId id="265" r:id="rId4"/>
    <p:sldId id="266" r:id="rId5"/>
    <p:sldId id="623" r:id="rId6"/>
    <p:sldId id="281" r:id="rId7"/>
    <p:sldId id="626" r:id="rId8"/>
    <p:sldId id="628" r:id="rId9"/>
    <p:sldId id="282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90" d="100"/>
          <a:sy n="90" d="100"/>
        </p:scale>
        <p:origin x="6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D8003-06AE-443F-9C57-38A2596307DB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C1AE8D7-0316-483B-BF32-0338B979D1FA}">
      <dgm:prSet/>
      <dgm:spPr/>
      <dgm:t>
        <a:bodyPr/>
        <a:lstStyle/>
        <a:p>
          <a:pPr algn="l"/>
          <a:r>
            <a:rPr lang="en-US" dirty="0"/>
            <a:t>Identify other areas for collaboration during May</a:t>
          </a:r>
        </a:p>
      </dgm:t>
    </dgm:pt>
    <dgm:pt modelId="{DC6C2475-8D40-420C-98BD-1255A6AD71E8}" type="parTrans" cxnId="{BA96698A-A45D-4DF5-BB2A-D07800A9E63B}">
      <dgm:prSet/>
      <dgm:spPr/>
      <dgm:t>
        <a:bodyPr/>
        <a:lstStyle/>
        <a:p>
          <a:pPr algn="l"/>
          <a:endParaRPr lang="en-US"/>
        </a:p>
      </dgm:t>
    </dgm:pt>
    <dgm:pt modelId="{301DF024-1322-40C8-A744-892B30D8774B}" type="sibTrans" cxnId="{BA96698A-A45D-4DF5-BB2A-D07800A9E63B}">
      <dgm:prSet/>
      <dgm:spPr/>
      <dgm:t>
        <a:bodyPr/>
        <a:lstStyle/>
        <a:p>
          <a:pPr algn="l"/>
          <a:endParaRPr lang="en-US"/>
        </a:p>
      </dgm:t>
    </dgm:pt>
    <dgm:pt modelId="{45C90B29-352A-47FB-92CD-043F8925EFCB}">
      <dgm:prSet/>
      <dgm:spPr/>
      <dgm:t>
        <a:bodyPr/>
        <a:lstStyle/>
        <a:p>
          <a:pPr algn="l"/>
          <a:r>
            <a:rPr lang="en-US" b="0" i="0" baseline="0" dirty="0"/>
            <a:t>Continue to measure impact on google doc</a:t>
          </a:r>
          <a:endParaRPr lang="en-US" dirty="0"/>
        </a:p>
      </dgm:t>
    </dgm:pt>
    <dgm:pt modelId="{99B2890C-56E5-445F-AE63-422C0116ADC8}" type="parTrans" cxnId="{9CEC9613-F35C-4D8A-A8C5-332A562037B5}">
      <dgm:prSet/>
      <dgm:spPr/>
      <dgm:t>
        <a:bodyPr/>
        <a:lstStyle/>
        <a:p>
          <a:pPr algn="l"/>
          <a:endParaRPr lang="en-US"/>
        </a:p>
      </dgm:t>
    </dgm:pt>
    <dgm:pt modelId="{9CD94BAB-8F5F-4C95-A621-83CD87061DC0}" type="sibTrans" cxnId="{9CEC9613-F35C-4D8A-A8C5-332A562037B5}">
      <dgm:prSet/>
      <dgm:spPr/>
      <dgm:t>
        <a:bodyPr/>
        <a:lstStyle/>
        <a:p>
          <a:pPr algn="l"/>
          <a:endParaRPr lang="en-US"/>
        </a:p>
      </dgm:t>
    </dgm:pt>
    <dgm:pt modelId="{9D92D68B-A7F3-4E78-8AAA-7A18CCF91967}">
      <dgm:prSet/>
      <dgm:spPr/>
      <dgm:t>
        <a:bodyPr/>
        <a:lstStyle/>
        <a:p>
          <a:pPr algn="l"/>
          <a:r>
            <a:rPr lang="en-US" b="0" i="0" baseline="0" dirty="0"/>
            <a:t>Continue canvassing plan</a:t>
          </a:r>
          <a:endParaRPr lang="en-US" dirty="0"/>
        </a:p>
      </dgm:t>
    </dgm:pt>
    <dgm:pt modelId="{CC1C8607-C3E1-400C-AB30-1B83869316ED}" type="parTrans" cxnId="{95A0DEE7-20FD-46DB-A658-60A5642EF2B4}">
      <dgm:prSet/>
      <dgm:spPr/>
      <dgm:t>
        <a:bodyPr/>
        <a:lstStyle/>
        <a:p>
          <a:endParaRPr lang="en-US"/>
        </a:p>
      </dgm:t>
    </dgm:pt>
    <dgm:pt modelId="{F3CEAB5E-70EC-41C9-BE02-4982736A14A0}" type="sibTrans" cxnId="{95A0DEE7-20FD-46DB-A658-60A5642EF2B4}">
      <dgm:prSet/>
      <dgm:spPr/>
      <dgm:t>
        <a:bodyPr/>
        <a:lstStyle/>
        <a:p>
          <a:endParaRPr lang="en-US"/>
        </a:p>
      </dgm:t>
    </dgm:pt>
    <dgm:pt modelId="{A50F6DF6-94D5-4A02-82F4-2DA1FC3C0378}">
      <dgm:prSet/>
      <dgm:spPr/>
      <dgm:t>
        <a:bodyPr/>
        <a:lstStyle/>
        <a:p>
          <a:pPr algn="l"/>
          <a:r>
            <a:rPr lang="en-US" dirty="0"/>
            <a:t>Begin purchasing for kits based on FRC feedback</a:t>
          </a:r>
        </a:p>
      </dgm:t>
    </dgm:pt>
    <dgm:pt modelId="{5B693F47-D308-4302-B560-5C4017419F91}" type="parTrans" cxnId="{3E959F7E-C52F-4958-A749-218442AF4CD2}">
      <dgm:prSet/>
      <dgm:spPr/>
      <dgm:t>
        <a:bodyPr/>
        <a:lstStyle/>
        <a:p>
          <a:endParaRPr lang="en-US"/>
        </a:p>
      </dgm:t>
    </dgm:pt>
    <dgm:pt modelId="{36BCB7EE-6C0B-41C5-8B28-8ABCFAC65333}" type="sibTrans" cxnId="{3E959F7E-C52F-4958-A749-218442AF4CD2}">
      <dgm:prSet/>
      <dgm:spPr/>
      <dgm:t>
        <a:bodyPr/>
        <a:lstStyle/>
        <a:p>
          <a:endParaRPr lang="en-US"/>
        </a:p>
      </dgm:t>
    </dgm:pt>
    <dgm:pt modelId="{C19B729C-46F1-4A2B-BF66-CB504E1B5A29}">
      <dgm:prSet/>
      <dgm:spPr/>
      <dgm:t>
        <a:bodyPr/>
        <a:lstStyle/>
        <a:p>
          <a:pPr algn="l"/>
          <a:r>
            <a:rPr lang="en-US" dirty="0"/>
            <a:t>Co-create messaging for May</a:t>
          </a:r>
        </a:p>
      </dgm:t>
    </dgm:pt>
    <dgm:pt modelId="{8B9EF8A4-BB09-45DD-A1C3-BE3FCCAC97BF}" type="parTrans" cxnId="{152535BA-89D9-4797-9AF3-2D75D0E010B8}">
      <dgm:prSet/>
      <dgm:spPr/>
      <dgm:t>
        <a:bodyPr/>
        <a:lstStyle/>
        <a:p>
          <a:endParaRPr lang="en-US"/>
        </a:p>
      </dgm:t>
    </dgm:pt>
    <dgm:pt modelId="{FB27C119-8207-4AF2-9DC1-661A8D5B712E}" type="sibTrans" cxnId="{152535BA-89D9-4797-9AF3-2D75D0E010B8}">
      <dgm:prSet/>
      <dgm:spPr/>
      <dgm:t>
        <a:bodyPr/>
        <a:lstStyle/>
        <a:p>
          <a:endParaRPr lang="en-US"/>
        </a:p>
      </dgm:t>
    </dgm:pt>
    <dgm:pt modelId="{68003988-8490-4E77-9B53-BC4B090234E7}">
      <dgm:prSet/>
      <dgm:spPr/>
      <dgm:t>
        <a:bodyPr/>
        <a:lstStyle/>
        <a:p>
          <a:pPr algn="l"/>
          <a:r>
            <a:rPr lang="en-US"/>
            <a:t>Create radio spots in English and Spanish</a:t>
          </a:r>
          <a:endParaRPr lang="en-US" dirty="0"/>
        </a:p>
      </dgm:t>
    </dgm:pt>
    <dgm:pt modelId="{9D93377F-A155-47C8-B005-0554BCC76C43}" type="parTrans" cxnId="{C6D26907-B4C8-4C6B-A0D9-F2EC2091B5C2}">
      <dgm:prSet/>
      <dgm:spPr/>
      <dgm:t>
        <a:bodyPr/>
        <a:lstStyle/>
        <a:p>
          <a:endParaRPr lang="en-US"/>
        </a:p>
      </dgm:t>
    </dgm:pt>
    <dgm:pt modelId="{1B369266-DABD-47C5-87E4-182D993868F3}" type="sibTrans" cxnId="{C6D26907-B4C8-4C6B-A0D9-F2EC2091B5C2}">
      <dgm:prSet/>
      <dgm:spPr/>
      <dgm:t>
        <a:bodyPr/>
        <a:lstStyle/>
        <a:p>
          <a:endParaRPr lang="en-US"/>
        </a:p>
      </dgm:t>
    </dgm:pt>
    <dgm:pt modelId="{CD2CE320-DF6C-4E33-82E0-B1117F3AB66D}">
      <dgm:prSet/>
      <dgm:spPr/>
      <dgm:t>
        <a:bodyPr/>
        <a:lstStyle/>
        <a:p>
          <a:pPr algn="l"/>
          <a:r>
            <a:rPr lang="en-US"/>
            <a:t>Next meeting date: Tuesday, May 9, at 2 pm?</a:t>
          </a:r>
          <a:endParaRPr lang="en-US" dirty="0"/>
        </a:p>
      </dgm:t>
    </dgm:pt>
    <dgm:pt modelId="{7CB67010-EBE9-4793-9BAF-14EC72227225}" type="parTrans" cxnId="{FF30B772-6915-43E6-ACA7-439D49BD0AE4}">
      <dgm:prSet/>
      <dgm:spPr/>
      <dgm:t>
        <a:bodyPr/>
        <a:lstStyle/>
        <a:p>
          <a:endParaRPr lang="en-US"/>
        </a:p>
      </dgm:t>
    </dgm:pt>
    <dgm:pt modelId="{071FC3C1-1009-4264-A0F9-5CB23132B737}" type="sibTrans" cxnId="{FF30B772-6915-43E6-ACA7-439D49BD0AE4}">
      <dgm:prSet/>
      <dgm:spPr/>
      <dgm:t>
        <a:bodyPr/>
        <a:lstStyle/>
        <a:p>
          <a:endParaRPr lang="en-US"/>
        </a:p>
      </dgm:t>
    </dgm:pt>
    <dgm:pt modelId="{AE79F131-E49F-421C-BB32-E974A8F185F3}" type="pres">
      <dgm:prSet presAssocID="{C32D8003-06AE-443F-9C57-38A2596307DB}" presName="vert0" presStyleCnt="0">
        <dgm:presLayoutVars>
          <dgm:dir/>
          <dgm:animOne val="branch"/>
          <dgm:animLvl val="lvl"/>
        </dgm:presLayoutVars>
      </dgm:prSet>
      <dgm:spPr/>
    </dgm:pt>
    <dgm:pt modelId="{7536B822-E8FD-4FB7-A5E8-3E694958CFE0}" type="pres">
      <dgm:prSet presAssocID="{A50F6DF6-94D5-4A02-82F4-2DA1FC3C0378}" presName="thickLine" presStyleLbl="alignNode1" presStyleIdx="0" presStyleCnt="7"/>
      <dgm:spPr/>
    </dgm:pt>
    <dgm:pt modelId="{E46073E7-1AEB-4FE3-A3B3-022D9F40BBAC}" type="pres">
      <dgm:prSet presAssocID="{A50F6DF6-94D5-4A02-82F4-2DA1FC3C0378}" presName="horz1" presStyleCnt="0"/>
      <dgm:spPr/>
    </dgm:pt>
    <dgm:pt modelId="{CF6E3C89-D1BE-4FE7-8EC3-601A783AFC1A}" type="pres">
      <dgm:prSet presAssocID="{A50F6DF6-94D5-4A02-82F4-2DA1FC3C0378}" presName="tx1" presStyleLbl="revTx" presStyleIdx="0" presStyleCnt="7"/>
      <dgm:spPr/>
    </dgm:pt>
    <dgm:pt modelId="{85D4E61D-3BE3-42DF-A14C-16DD31D0E35F}" type="pres">
      <dgm:prSet presAssocID="{A50F6DF6-94D5-4A02-82F4-2DA1FC3C0378}" presName="vert1" presStyleCnt="0"/>
      <dgm:spPr/>
    </dgm:pt>
    <dgm:pt modelId="{A7232C05-8328-4215-AD83-4A95E0D6B9ED}" type="pres">
      <dgm:prSet presAssocID="{9D92D68B-A7F3-4E78-8AAA-7A18CCF91967}" presName="thickLine" presStyleLbl="alignNode1" presStyleIdx="1" presStyleCnt="7"/>
      <dgm:spPr/>
    </dgm:pt>
    <dgm:pt modelId="{4504D31D-DE3B-45B9-A2C2-794ADB98AA79}" type="pres">
      <dgm:prSet presAssocID="{9D92D68B-A7F3-4E78-8AAA-7A18CCF91967}" presName="horz1" presStyleCnt="0"/>
      <dgm:spPr/>
    </dgm:pt>
    <dgm:pt modelId="{FAB9E9F3-1EAA-40B4-8A15-EF49E7B35E6C}" type="pres">
      <dgm:prSet presAssocID="{9D92D68B-A7F3-4E78-8AAA-7A18CCF91967}" presName="tx1" presStyleLbl="revTx" presStyleIdx="1" presStyleCnt="7"/>
      <dgm:spPr/>
    </dgm:pt>
    <dgm:pt modelId="{03D79B8E-9873-411E-AD94-104DB0D8322F}" type="pres">
      <dgm:prSet presAssocID="{9D92D68B-A7F3-4E78-8AAA-7A18CCF91967}" presName="vert1" presStyleCnt="0"/>
      <dgm:spPr/>
    </dgm:pt>
    <dgm:pt modelId="{2E8240EF-026C-47C7-9146-A812707BC344}" type="pres">
      <dgm:prSet presAssocID="{C19B729C-46F1-4A2B-BF66-CB504E1B5A29}" presName="thickLine" presStyleLbl="alignNode1" presStyleIdx="2" presStyleCnt="7"/>
      <dgm:spPr/>
    </dgm:pt>
    <dgm:pt modelId="{E70E3E4C-07CF-4A3A-AE31-A9AB2B15045A}" type="pres">
      <dgm:prSet presAssocID="{C19B729C-46F1-4A2B-BF66-CB504E1B5A29}" presName="horz1" presStyleCnt="0"/>
      <dgm:spPr/>
    </dgm:pt>
    <dgm:pt modelId="{B9B6DCB1-FDAC-4ED8-93B6-A057B2279974}" type="pres">
      <dgm:prSet presAssocID="{C19B729C-46F1-4A2B-BF66-CB504E1B5A29}" presName="tx1" presStyleLbl="revTx" presStyleIdx="2" presStyleCnt="7"/>
      <dgm:spPr/>
    </dgm:pt>
    <dgm:pt modelId="{7B992633-45DF-4507-9EEF-69DC1B7FFB49}" type="pres">
      <dgm:prSet presAssocID="{C19B729C-46F1-4A2B-BF66-CB504E1B5A29}" presName="vert1" presStyleCnt="0"/>
      <dgm:spPr/>
    </dgm:pt>
    <dgm:pt modelId="{B7857D59-2D0A-4CDF-B27A-6E100405135F}" type="pres">
      <dgm:prSet presAssocID="{DC1AE8D7-0316-483B-BF32-0338B979D1FA}" presName="thickLine" presStyleLbl="alignNode1" presStyleIdx="3" presStyleCnt="7"/>
      <dgm:spPr/>
    </dgm:pt>
    <dgm:pt modelId="{A3FDAD80-0ADA-41D6-81AA-3C75A33A1128}" type="pres">
      <dgm:prSet presAssocID="{DC1AE8D7-0316-483B-BF32-0338B979D1FA}" presName="horz1" presStyleCnt="0"/>
      <dgm:spPr/>
    </dgm:pt>
    <dgm:pt modelId="{26ADAC64-B357-464B-ACE3-F5DE0F44B8F6}" type="pres">
      <dgm:prSet presAssocID="{DC1AE8D7-0316-483B-BF32-0338B979D1FA}" presName="tx1" presStyleLbl="revTx" presStyleIdx="3" presStyleCnt="7"/>
      <dgm:spPr/>
    </dgm:pt>
    <dgm:pt modelId="{3D05937A-4C33-46BF-A179-92C0324E1C1B}" type="pres">
      <dgm:prSet presAssocID="{DC1AE8D7-0316-483B-BF32-0338B979D1FA}" presName="vert1" presStyleCnt="0"/>
      <dgm:spPr/>
    </dgm:pt>
    <dgm:pt modelId="{2A2C9776-3CBE-434D-9F7C-67A6553BA5C1}" type="pres">
      <dgm:prSet presAssocID="{68003988-8490-4E77-9B53-BC4B090234E7}" presName="thickLine" presStyleLbl="alignNode1" presStyleIdx="4" presStyleCnt="7"/>
      <dgm:spPr/>
    </dgm:pt>
    <dgm:pt modelId="{1998CB16-635D-4CE1-B17F-D2DB6D08AF1D}" type="pres">
      <dgm:prSet presAssocID="{68003988-8490-4E77-9B53-BC4B090234E7}" presName="horz1" presStyleCnt="0"/>
      <dgm:spPr/>
    </dgm:pt>
    <dgm:pt modelId="{EFE86CCD-54D3-4F32-AEA5-15F50BE6733A}" type="pres">
      <dgm:prSet presAssocID="{68003988-8490-4E77-9B53-BC4B090234E7}" presName="tx1" presStyleLbl="revTx" presStyleIdx="4" presStyleCnt="7"/>
      <dgm:spPr/>
    </dgm:pt>
    <dgm:pt modelId="{DA765EE6-D940-475B-A4D9-3E3CFFC252C0}" type="pres">
      <dgm:prSet presAssocID="{68003988-8490-4E77-9B53-BC4B090234E7}" presName="vert1" presStyleCnt="0"/>
      <dgm:spPr/>
    </dgm:pt>
    <dgm:pt modelId="{3F66F1DA-B713-4FDB-9E26-ACC430955E86}" type="pres">
      <dgm:prSet presAssocID="{45C90B29-352A-47FB-92CD-043F8925EFCB}" presName="thickLine" presStyleLbl="alignNode1" presStyleIdx="5" presStyleCnt="7"/>
      <dgm:spPr/>
    </dgm:pt>
    <dgm:pt modelId="{E62EB0AB-0461-4D14-8A1D-F2AD97F50534}" type="pres">
      <dgm:prSet presAssocID="{45C90B29-352A-47FB-92CD-043F8925EFCB}" presName="horz1" presStyleCnt="0"/>
      <dgm:spPr/>
    </dgm:pt>
    <dgm:pt modelId="{686B4A5C-7BC5-482A-8A3E-E678FDDBA29F}" type="pres">
      <dgm:prSet presAssocID="{45C90B29-352A-47FB-92CD-043F8925EFCB}" presName="tx1" presStyleLbl="revTx" presStyleIdx="5" presStyleCnt="7"/>
      <dgm:spPr/>
    </dgm:pt>
    <dgm:pt modelId="{DDBB21D6-5970-44FB-A3BC-766720F74453}" type="pres">
      <dgm:prSet presAssocID="{45C90B29-352A-47FB-92CD-043F8925EFCB}" presName="vert1" presStyleCnt="0"/>
      <dgm:spPr/>
    </dgm:pt>
    <dgm:pt modelId="{1DF90C91-AE5F-41FA-9A34-6F53398D3468}" type="pres">
      <dgm:prSet presAssocID="{CD2CE320-DF6C-4E33-82E0-B1117F3AB66D}" presName="thickLine" presStyleLbl="alignNode1" presStyleIdx="6" presStyleCnt="7"/>
      <dgm:spPr/>
    </dgm:pt>
    <dgm:pt modelId="{C85467B9-C74A-4203-9B34-59B7E05ACFE3}" type="pres">
      <dgm:prSet presAssocID="{CD2CE320-DF6C-4E33-82E0-B1117F3AB66D}" presName="horz1" presStyleCnt="0"/>
      <dgm:spPr/>
    </dgm:pt>
    <dgm:pt modelId="{DB4B99C5-32E5-4299-952A-2A06673999E9}" type="pres">
      <dgm:prSet presAssocID="{CD2CE320-DF6C-4E33-82E0-B1117F3AB66D}" presName="tx1" presStyleLbl="revTx" presStyleIdx="6" presStyleCnt="7"/>
      <dgm:spPr/>
    </dgm:pt>
    <dgm:pt modelId="{9C1358A0-A7A4-4922-BC84-D21D74964F1C}" type="pres">
      <dgm:prSet presAssocID="{CD2CE320-DF6C-4E33-82E0-B1117F3AB66D}" presName="vert1" presStyleCnt="0"/>
      <dgm:spPr/>
    </dgm:pt>
  </dgm:ptLst>
  <dgm:cxnLst>
    <dgm:cxn modelId="{A1CDA206-332C-42B4-9700-2A07DED86D7F}" type="presOf" srcId="{C19B729C-46F1-4A2B-BF66-CB504E1B5A29}" destId="{B9B6DCB1-FDAC-4ED8-93B6-A057B2279974}" srcOrd="0" destOrd="0" presId="urn:microsoft.com/office/officeart/2008/layout/LinedList"/>
    <dgm:cxn modelId="{C6D26907-B4C8-4C6B-A0D9-F2EC2091B5C2}" srcId="{C32D8003-06AE-443F-9C57-38A2596307DB}" destId="{68003988-8490-4E77-9B53-BC4B090234E7}" srcOrd="4" destOrd="0" parTransId="{9D93377F-A155-47C8-B005-0554BCC76C43}" sibTransId="{1B369266-DABD-47C5-87E4-182D993868F3}"/>
    <dgm:cxn modelId="{9CEC9613-F35C-4D8A-A8C5-332A562037B5}" srcId="{C32D8003-06AE-443F-9C57-38A2596307DB}" destId="{45C90B29-352A-47FB-92CD-043F8925EFCB}" srcOrd="5" destOrd="0" parTransId="{99B2890C-56E5-445F-AE63-422C0116ADC8}" sibTransId="{9CD94BAB-8F5F-4C95-A621-83CD87061DC0}"/>
    <dgm:cxn modelId="{E24F7D6E-AEBD-4CA1-87D3-C65EDABFC13F}" type="presOf" srcId="{9D92D68B-A7F3-4E78-8AAA-7A18CCF91967}" destId="{FAB9E9F3-1EAA-40B4-8A15-EF49E7B35E6C}" srcOrd="0" destOrd="0" presId="urn:microsoft.com/office/officeart/2008/layout/LinedList"/>
    <dgm:cxn modelId="{1900FB71-2A3D-4FB2-8BC4-B8DA5107E747}" type="presOf" srcId="{DC1AE8D7-0316-483B-BF32-0338B979D1FA}" destId="{26ADAC64-B357-464B-ACE3-F5DE0F44B8F6}" srcOrd="0" destOrd="0" presId="urn:microsoft.com/office/officeart/2008/layout/LinedList"/>
    <dgm:cxn modelId="{FF30B772-6915-43E6-ACA7-439D49BD0AE4}" srcId="{C32D8003-06AE-443F-9C57-38A2596307DB}" destId="{CD2CE320-DF6C-4E33-82E0-B1117F3AB66D}" srcOrd="6" destOrd="0" parTransId="{7CB67010-EBE9-4793-9BAF-14EC72227225}" sibTransId="{071FC3C1-1009-4264-A0F9-5CB23132B737}"/>
    <dgm:cxn modelId="{3E959F7E-C52F-4958-A749-218442AF4CD2}" srcId="{C32D8003-06AE-443F-9C57-38A2596307DB}" destId="{A50F6DF6-94D5-4A02-82F4-2DA1FC3C0378}" srcOrd="0" destOrd="0" parTransId="{5B693F47-D308-4302-B560-5C4017419F91}" sibTransId="{36BCB7EE-6C0B-41C5-8B28-8ABCFAC65333}"/>
    <dgm:cxn modelId="{BA96698A-A45D-4DF5-BB2A-D07800A9E63B}" srcId="{C32D8003-06AE-443F-9C57-38A2596307DB}" destId="{DC1AE8D7-0316-483B-BF32-0338B979D1FA}" srcOrd="3" destOrd="0" parTransId="{DC6C2475-8D40-420C-98BD-1255A6AD71E8}" sibTransId="{301DF024-1322-40C8-A744-892B30D8774B}"/>
    <dgm:cxn modelId="{A8C64AA7-C0E1-4DA8-AA2B-DA534756849F}" type="presOf" srcId="{45C90B29-352A-47FB-92CD-043F8925EFCB}" destId="{686B4A5C-7BC5-482A-8A3E-E678FDDBA29F}" srcOrd="0" destOrd="0" presId="urn:microsoft.com/office/officeart/2008/layout/LinedList"/>
    <dgm:cxn modelId="{152535BA-89D9-4797-9AF3-2D75D0E010B8}" srcId="{C32D8003-06AE-443F-9C57-38A2596307DB}" destId="{C19B729C-46F1-4A2B-BF66-CB504E1B5A29}" srcOrd="2" destOrd="0" parTransId="{8B9EF8A4-BB09-45DD-A1C3-BE3FCCAC97BF}" sibTransId="{FB27C119-8207-4AF2-9DC1-661A8D5B712E}"/>
    <dgm:cxn modelId="{1A5A71BD-D2E2-45FB-B19E-7C14A34C8518}" type="presOf" srcId="{C32D8003-06AE-443F-9C57-38A2596307DB}" destId="{AE79F131-E49F-421C-BB32-E974A8F185F3}" srcOrd="0" destOrd="0" presId="urn:microsoft.com/office/officeart/2008/layout/LinedList"/>
    <dgm:cxn modelId="{7F101BC2-614D-40CC-A45C-2907C5D4476E}" type="presOf" srcId="{CD2CE320-DF6C-4E33-82E0-B1117F3AB66D}" destId="{DB4B99C5-32E5-4299-952A-2A06673999E9}" srcOrd="0" destOrd="0" presId="urn:microsoft.com/office/officeart/2008/layout/LinedList"/>
    <dgm:cxn modelId="{1F29D2C8-85E8-43AF-873F-A9BD993C8E13}" type="presOf" srcId="{A50F6DF6-94D5-4A02-82F4-2DA1FC3C0378}" destId="{CF6E3C89-D1BE-4FE7-8EC3-601A783AFC1A}" srcOrd="0" destOrd="0" presId="urn:microsoft.com/office/officeart/2008/layout/LinedList"/>
    <dgm:cxn modelId="{95A0DEE7-20FD-46DB-A658-60A5642EF2B4}" srcId="{C32D8003-06AE-443F-9C57-38A2596307DB}" destId="{9D92D68B-A7F3-4E78-8AAA-7A18CCF91967}" srcOrd="1" destOrd="0" parTransId="{CC1C8607-C3E1-400C-AB30-1B83869316ED}" sibTransId="{F3CEAB5E-70EC-41C9-BE02-4982736A14A0}"/>
    <dgm:cxn modelId="{D90DDAF8-AAFA-457F-9287-4018969767C4}" type="presOf" srcId="{68003988-8490-4E77-9B53-BC4B090234E7}" destId="{EFE86CCD-54D3-4F32-AEA5-15F50BE6733A}" srcOrd="0" destOrd="0" presId="urn:microsoft.com/office/officeart/2008/layout/LinedList"/>
    <dgm:cxn modelId="{43E16966-3DFF-44A8-9B7B-38F221F3E316}" type="presParOf" srcId="{AE79F131-E49F-421C-BB32-E974A8F185F3}" destId="{7536B822-E8FD-4FB7-A5E8-3E694958CFE0}" srcOrd="0" destOrd="0" presId="urn:microsoft.com/office/officeart/2008/layout/LinedList"/>
    <dgm:cxn modelId="{1F8A8736-C802-4169-82F6-8073166FEEDD}" type="presParOf" srcId="{AE79F131-E49F-421C-BB32-E974A8F185F3}" destId="{E46073E7-1AEB-4FE3-A3B3-022D9F40BBAC}" srcOrd="1" destOrd="0" presId="urn:microsoft.com/office/officeart/2008/layout/LinedList"/>
    <dgm:cxn modelId="{46871C65-5814-4DD3-84EE-335ED2D3AEC2}" type="presParOf" srcId="{E46073E7-1AEB-4FE3-A3B3-022D9F40BBAC}" destId="{CF6E3C89-D1BE-4FE7-8EC3-601A783AFC1A}" srcOrd="0" destOrd="0" presId="urn:microsoft.com/office/officeart/2008/layout/LinedList"/>
    <dgm:cxn modelId="{689D4817-0285-4015-9C39-87CDA17C101B}" type="presParOf" srcId="{E46073E7-1AEB-4FE3-A3B3-022D9F40BBAC}" destId="{85D4E61D-3BE3-42DF-A14C-16DD31D0E35F}" srcOrd="1" destOrd="0" presId="urn:microsoft.com/office/officeart/2008/layout/LinedList"/>
    <dgm:cxn modelId="{0D6D296E-50C6-42FC-9AB3-D74DC44A0211}" type="presParOf" srcId="{AE79F131-E49F-421C-BB32-E974A8F185F3}" destId="{A7232C05-8328-4215-AD83-4A95E0D6B9ED}" srcOrd="2" destOrd="0" presId="urn:microsoft.com/office/officeart/2008/layout/LinedList"/>
    <dgm:cxn modelId="{8E1E0ADD-12B0-49C0-B2F0-7A3BE13925ED}" type="presParOf" srcId="{AE79F131-E49F-421C-BB32-E974A8F185F3}" destId="{4504D31D-DE3B-45B9-A2C2-794ADB98AA79}" srcOrd="3" destOrd="0" presId="urn:microsoft.com/office/officeart/2008/layout/LinedList"/>
    <dgm:cxn modelId="{586ED082-F694-4E70-8A36-EBF9F60B86E1}" type="presParOf" srcId="{4504D31D-DE3B-45B9-A2C2-794ADB98AA79}" destId="{FAB9E9F3-1EAA-40B4-8A15-EF49E7B35E6C}" srcOrd="0" destOrd="0" presId="urn:microsoft.com/office/officeart/2008/layout/LinedList"/>
    <dgm:cxn modelId="{C5FA5D3B-225E-42F6-BFD6-CF1AB0B5CB12}" type="presParOf" srcId="{4504D31D-DE3B-45B9-A2C2-794ADB98AA79}" destId="{03D79B8E-9873-411E-AD94-104DB0D8322F}" srcOrd="1" destOrd="0" presId="urn:microsoft.com/office/officeart/2008/layout/LinedList"/>
    <dgm:cxn modelId="{71BA3FB6-96A3-429E-A30F-04C5DE2F2DCA}" type="presParOf" srcId="{AE79F131-E49F-421C-BB32-E974A8F185F3}" destId="{2E8240EF-026C-47C7-9146-A812707BC344}" srcOrd="4" destOrd="0" presId="urn:microsoft.com/office/officeart/2008/layout/LinedList"/>
    <dgm:cxn modelId="{20080183-E1EC-4E18-9DC3-775E23162EBD}" type="presParOf" srcId="{AE79F131-E49F-421C-BB32-E974A8F185F3}" destId="{E70E3E4C-07CF-4A3A-AE31-A9AB2B15045A}" srcOrd="5" destOrd="0" presId="urn:microsoft.com/office/officeart/2008/layout/LinedList"/>
    <dgm:cxn modelId="{4A498585-E7AB-4F15-982D-A0D100D54735}" type="presParOf" srcId="{E70E3E4C-07CF-4A3A-AE31-A9AB2B15045A}" destId="{B9B6DCB1-FDAC-4ED8-93B6-A057B2279974}" srcOrd="0" destOrd="0" presId="urn:microsoft.com/office/officeart/2008/layout/LinedList"/>
    <dgm:cxn modelId="{F1071F08-5012-4905-8114-A5CCFE6B8813}" type="presParOf" srcId="{E70E3E4C-07CF-4A3A-AE31-A9AB2B15045A}" destId="{7B992633-45DF-4507-9EEF-69DC1B7FFB49}" srcOrd="1" destOrd="0" presId="urn:microsoft.com/office/officeart/2008/layout/LinedList"/>
    <dgm:cxn modelId="{89406B34-7E89-4041-8583-3139EDAFFD4C}" type="presParOf" srcId="{AE79F131-E49F-421C-BB32-E974A8F185F3}" destId="{B7857D59-2D0A-4CDF-B27A-6E100405135F}" srcOrd="6" destOrd="0" presId="urn:microsoft.com/office/officeart/2008/layout/LinedList"/>
    <dgm:cxn modelId="{98D033BD-51BA-4737-A1C6-38918F08C112}" type="presParOf" srcId="{AE79F131-E49F-421C-BB32-E974A8F185F3}" destId="{A3FDAD80-0ADA-41D6-81AA-3C75A33A1128}" srcOrd="7" destOrd="0" presId="urn:microsoft.com/office/officeart/2008/layout/LinedList"/>
    <dgm:cxn modelId="{4A804BD9-8F62-40CD-8C4F-E6B704008331}" type="presParOf" srcId="{A3FDAD80-0ADA-41D6-81AA-3C75A33A1128}" destId="{26ADAC64-B357-464B-ACE3-F5DE0F44B8F6}" srcOrd="0" destOrd="0" presId="urn:microsoft.com/office/officeart/2008/layout/LinedList"/>
    <dgm:cxn modelId="{72DC8DBB-CEB0-4A11-A458-CC1F025A4DA1}" type="presParOf" srcId="{A3FDAD80-0ADA-41D6-81AA-3C75A33A1128}" destId="{3D05937A-4C33-46BF-A179-92C0324E1C1B}" srcOrd="1" destOrd="0" presId="urn:microsoft.com/office/officeart/2008/layout/LinedList"/>
    <dgm:cxn modelId="{B277A911-F016-48FB-B39E-DB4C59580E67}" type="presParOf" srcId="{AE79F131-E49F-421C-BB32-E974A8F185F3}" destId="{2A2C9776-3CBE-434D-9F7C-67A6553BA5C1}" srcOrd="8" destOrd="0" presId="urn:microsoft.com/office/officeart/2008/layout/LinedList"/>
    <dgm:cxn modelId="{2AF6DEFB-73C3-4872-936E-546ABD198624}" type="presParOf" srcId="{AE79F131-E49F-421C-BB32-E974A8F185F3}" destId="{1998CB16-635D-4CE1-B17F-D2DB6D08AF1D}" srcOrd="9" destOrd="0" presId="urn:microsoft.com/office/officeart/2008/layout/LinedList"/>
    <dgm:cxn modelId="{B35B0ABA-8BEF-4E4A-ADF6-23B2AC97C7DD}" type="presParOf" srcId="{1998CB16-635D-4CE1-B17F-D2DB6D08AF1D}" destId="{EFE86CCD-54D3-4F32-AEA5-15F50BE6733A}" srcOrd="0" destOrd="0" presId="urn:microsoft.com/office/officeart/2008/layout/LinedList"/>
    <dgm:cxn modelId="{3663AADB-487C-4672-9C15-1EA3FF41FF20}" type="presParOf" srcId="{1998CB16-635D-4CE1-B17F-D2DB6D08AF1D}" destId="{DA765EE6-D940-475B-A4D9-3E3CFFC252C0}" srcOrd="1" destOrd="0" presId="urn:microsoft.com/office/officeart/2008/layout/LinedList"/>
    <dgm:cxn modelId="{3A491A67-E3CA-4513-BE52-5A3722ED6A98}" type="presParOf" srcId="{AE79F131-E49F-421C-BB32-E974A8F185F3}" destId="{3F66F1DA-B713-4FDB-9E26-ACC430955E86}" srcOrd="10" destOrd="0" presId="urn:microsoft.com/office/officeart/2008/layout/LinedList"/>
    <dgm:cxn modelId="{6B997F33-15C3-4F15-B1B5-83B2B0BEBC0D}" type="presParOf" srcId="{AE79F131-E49F-421C-BB32-E974A8F185F3}" destId="{E62EB0AB-0461-4D14-8A1D-F2AD97F50534}" srcOrd="11" destOrd="0" presId="urn:microsoft.com/office/officeart/2008/layout/LinedList"/>
    <dgm:cxn modelId="{B3C126A5-433D-4B3F-A5AD-C63C65AB7317}" type="presParOf" srcId="{E62EB0AB-0461-4D14-8A1D-F2AD97F50534}" destId="{686B4A5C-7BC5-482A-8A3E-E678FDDBA29F}" srcOrd="0" destOrd="0" presId="urn:microsoft.com/office/officeart/2008/layout/LinedList"/>
    <dgm:cxn modelId="{97515B74-F4D6-4773-8740-3C88BA359F06}" type="presParOf" srcId="{E62EB0AB-0461-4D14-8A1D-F2AD97F50534}" destId="{DDBB21D6-5970-44FB-A3BC-766720F74453}" srcOrd="1" destOrd="0" presId="urn:microsoft.com/office/officeart/2008/layout/LinedList"/>
    <dgm:cxn modelId="{5D05DAD5-0CEA-4E5A-BB16-D4C33575A77F}" type="presParOf" srcId="{AE79F131-E49F-421C-BB32-E974A8F185F3}" destId="{1DF90C91-AE5F-41FA-9A34-6F53398D3468}" srcOrd="12" destOrd="0" presId="urn:microsoft.com/office/officeart/2008/layout/LinedList"/>
    <dgm:cxn modelId="{59C354F2-6C97-4766-873B-BB9A90C9A4F2}" type="presParOf" srcId="{AE79F131-E49F-421C-BB32-E974A8F185F3}" destId="{C85467B9-C74A-4203-9B34-59B7E05ACFE3}" srcOrd="13" destOrd="0" presId="urn:microsoft.com/office/officeart/2008/layout/LinedList"/>
    <dgm:cxn modelId="{786A6A5B-01C4-40CE-8264-9023FCB105B1}" type="presParOf" srcId="{C85467B9-C74A-4203-9B34-59B7E05ACFE3}" destId="{DB4B99C5-32E5-4299-952A-2A06673999E9}" srcOrd="0" destOrd="0" presId="urn:microsoft.com/office/officeart/2008/layout/LinedList"/>
    <dgm:cxn modelId="{2D2ABFF5-E29F-4EF9-B7AB-F196A76096C7}" type="presParOf" srcId="{C85467B9-C74A-4203-9B34-59B7E05ACFE3}" destId="{9C1358A0-A7A4-4922-BC84-D21D74964F1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6B822-E8FD-4FB7-A5E8-3E694958CFE0}">
      <dsp:nvSpPr>
        <dsp:cNvPr id="0" name=""/>
        <dsp:cNvSpPr/>
      </dsp:nvSpPr>
      <dsp:spPr>
        <a:xfrm>
          <a:off x="0" y="767"/>
          <a:ext cx="674370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E3C89-D1BE-4FE7-8EC3-601A783AFC1A}">
      <dsp:nvSpPr>
        <dsp:cNvPr id="0" name=""/>
        <dsp:cNvSpPr/>
      </dsp:nvSpPr>
      <dsp:spPr>
        <a:xfrm>
          <a:off x="0" y="767"/>
          <a:ext cx="6743701" cy="89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Begin purchasing for kits based on FRC feedback</a:t>
          </a:r>
        </a:p>
      </dsp:txBody>
      <dsp:txXfrm>
        <a:off x="0" y="767"/>
        <a:ext cx="6743701" cy="898305"/>
      </dsp:txXfrm>
    </dsp:sp>
    <dsp:sp modelId="{A7232C05-8328-4215-AD83-4A95E0D6B9ED}">
      <dsp:nvSpPr>
        <dsp:cNvPr id="0" name=""/>
        <dsp:cNvSpPr/>
      </dsp:nvSpPr>
      <dsp:spPr>
        <a:xfrm>
          <a:off x="0" y="899073"/>
          <a:ext cx="6743701" cy="0"/>
        </a:xfrm>
        <a:prstGeom prst="line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in">
          <a:solidFill>
            <a:schemeClr val="accent5">
              <a:hueOff val="-1225557"/>
              <a:satOff val="-1705"/>
              <a:lumOff val="-6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9E9F3-1EAA-40B4-8A15-EF49E7B35E6C}">
      <dsp:nvSpPr>
        <dsp:cNvPr id="0" name=""/>
        <dsp:cNvSpPr/>
      </dsp:nvSpPr>
      <dsp:spPr>
        <a:xfrm>
          <a:off x="0" y="899073"/>
          <a:ext cx="6743701" cy="89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 baseline="0" dirty="0"/>
            <a:t>Continue canvassing plan</a:t>
          </a:r>
          <a:endParaRPr lang="en-US" sz="2500" kern="1200" dirty="0"/>
        </a:p>
      </dsp:txBody>
      <dsp:txXfrm>
        <a:off x="0" y="899073"/>
        <a:ext cx="6743701" cy="898305"/>
      </dsp:txXfrm>
    </dsp:sp>
    <dsp:sp modelId="{2E8240EF-026C-47C7-9146-A812707BC344}">
      <dsp:nvSpPr>
        <dsp:cNvPr id="0" name=""/>
        <dsp:cNvSpPr/>
      </dsp:nvSpPr>
      <dsp:spPr>
        <a:xfrm>
          <a:off x="0" y="1797379"/>
          <a:ext cx="6743701" cy="0"/>
        </a:xfrm>
        <a:prstGeom prst="lin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in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6DCB1-FDAC-4ED8-93B6-A057B2279974}">
      <dsp:nvSpPr>
        <dsp:cNvPr id="0" name=""/>
        <dsp:cNvSpPr/>
      </dsp:nvSpPr>
      <dsp:spPr>
        <a:xfrm>
          <a:off x="0" y="1797379"/>
          <a:ext cx="6743701" cy="89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Co-create messaging for May</a:t>
          </a:r>
        </a:p>
      </dsp:txBody>
      <dsp:txXfrm>
        <a:off x="0" y="1797379"/>
        <a:ext cx="6743701" cy="898305"/>
      </dsp:txXfrm>
    </dsp:sp>
    <dsp:sp modelId="{B7857D59-2D0A-4CDF-B27A-6E100405135F}">
      <dsp:nvSpPr>
        <dsp:cNvPr id="0" name=""/>
        <dsp:cNvSpPr/>
      </dsp:nvSpPr>
      <dsp:spPr>
        <a:xfrm>
          <a:off x="0" y="2695684"/>
          <a:ext cx="6743701" cy="0"/>
        </a:xfrm>
        <a:prstGeom prst="lin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in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DAC64-B357-464B-ACE3-F5DE0F44B8F6}">
      <dsp:nvSpPr>
        <dsp:cNvPr id="0" name=""/>
        <dsp:cNvSpPr/>
      </dsp:nvSpPr>
      <dsp:spPr>
        <a:xfrm>
          <a:off x="0" y="2695684"/>
          <a:ext cx="6743701" cy="89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Identify other areas for collaboration during May</a:t>
          </a:r>
        </a:p>
      </dsp:txBody>
      <dsp:txXfrm>
        <a:off x="0" y="2695684"/>
        <a:ext cx="6743701" cy="898305"/>
      </dsp:txXfrm>
    </dsp:sp>
    <dsp:sp modelId="{2A2C9776-3CBE-434D-9F7C-67A6553BA5C1}">
      <dsp:nvSpPr>
        <dsp:cNvPr id="0" name=""/>
        <dsp:cNvSpPr/>
      </dsp:nvSpPr>
      <dsp:spPr>
        <a:xfrm>
          <a:off x="0" y="3593990"/>
          <a:ext cx="6743701" cy="0"/>
        </a:xfrm>
        <a:prstGeom prst="lin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in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86CCD-54D3-4F32-AEA5-15F50BE6733A}">
      <dsp:nvSpPr>
        <dsp:cNvPr id="0" name=""/>
        <dsp:cNvSpPr/>
      </dsp:nvSpPr>
      <dsp:spPr>
        <a:xfrm>
          <a:off x="0" y="3593990"/>
          <a:ext cx="6743701" cy="89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Create radio spots in English and Spanish</a:t>
          </a:r>
          <a:endParaRPr lang="en-US" sz="2500" kern="1200" dirty="0"/>
        </a:p>
      </dsp:txBody>
      <dsp:txXfrm>
        <a:off x="0" y="3593990"/>
        <a:ext cx="6743701" cy="898305"/>
      </dsp:txXfrm>
    </dsp:sp>
    <dsp:sp modelId="{3F66F1DA-B713-4FDB-9E26-ACC430955E86}">
      <dsp:nvSpPr>
        <dsp:cNvPr id="0" name=""/>
        <dsp:cNvSpPr/>
      </dsp:nvSpPr>
      <dsp:spPr>
        <a:xfrm>
          <a:off x="0" y="4492295"/>
          <a:ext cx="6743701" cy="0"/>
        </a:xfrm>
        <a:prstGeom prst="line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in">
          <a:solidFill>
            <a:schemeClr val="accent5">
              <a:hueOff val="-6127787"/>
              <a:satOff val="-8523"/>
              <a:lumOff val="-32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B4A5C-7BC5-482A-8A3E-E678FDDBA29F}">
      <dsp:nvSpPr>
        <dsp:cNvPr id="0" name=""/>
        <dsp:cNvSpPr/>
      </dsp:nvSpPr>
      <dsp:spPr>
        <a:xfrm>
          <a:off x="0" y="4492295"/>
          <a:ext cx="6743701" cy="89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 baseline="0" dirty="0"/>
            <a:t>Continue to measure impact on google doc</a:t>
          </a:r>
          <a:endParaRPr lang="en-US" sz="2500" kern="1200" dirty="0"/>
        </a:p>
      </dsp:txBody>
      <dsp:txXfrm>
        <a:off x="0" y="4492295"/>
        <a:ext cx="6743701" cy="898305"/>
      </dsp:txXfrm>
    </dsp:sp>
    <dsp:sp modelId="{1DF90C91-AE5F-41FA-9A34-6F53398D3468}">
      <dsp:nvSpPr>
        <dsp:cNvPr id="0" name=""/>
        <dsp:cNvSpPr/>
      </dsp:nvSpPr>
      <dsp:spPr>
        <a:xfrm>
          <a:off x="0" y="5390601"/>
          <a:ext cx="6743701" cy="0"/>
        </a:xfrm>
        <a:prstGeom prst="lin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in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B99C5-32E5-4299-952A-2A06673999E9}">
      <dsp:nvSpPr>
        <dsp:cNvPr id="0" name=""/>
        <dsp:cNvSpPr/>
      </dsp:nvSpPr>
      <dsp:spPr>
        <a:xfrm>
          <a:off x="0" y="5390601"/>
          <a:ext cx="6743701" cy="89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Next meeting date: Tuesday, May 9, at 2 pm?</a:t>
          </a:r>
          <a:endParaRPr lang="en-US" sz="2500" kern="1200" dirty="0"/>
        </a:p>
      </dsp:txBody>
      <dsp:txXfrm>
        <a:off x="0" y="5390601"/>
        <a:ext cx="6743701" cy="898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7C2A1-4329-460C-B332-2E7E500E69F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52C21-DD57-4E9A-A5ED-4C1C3242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3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40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30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232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168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8356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918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030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521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307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5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4"/>
            <a:ext cx="7034363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3" y="5537925"/>
            <a:ext cx="7034363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4" y="6314440"/>
            <a:ext cx="1596623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2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1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182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1" y="640080"/>
            <a:ext cx="6248399" cy="55841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1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1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6" y="642931"/>
            <a:ext cx="2446671" cy="467810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42933"/>
            <a:ext cx="7070679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2"/>
            <a:ext cx="3814856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50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1" y="6199731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520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000" y="1277427"/>
            <a:ext cx="8128000" cy="448157"/>
          </a:xfrm>
        </p:spPr>
        <p:txBody>
          <a:bodyPr lIns="0" tIns="0" rIns="0" bIns="0"/>
          <a:lstStyle>
            <a:lvl1pPr>
              <a:defRPr sz="2912" b="1" i="1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34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1"/>
            <a:ext cx="5303520" cy="34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655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31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7381" y="1604797"/>
            <a:ext cx="11329259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1173" y="2507026"/>
            <a:ext cx="11329259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4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6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4"/>
            <a:ext cx="921702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76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0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9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4" y="2571724"/>
            <a:ext cx="8296655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9"/>
            <a:ext cx="8401429" cy="819151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40"/>
            <a:ext cx="1596623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C3DA15B3-215A-45CF-B568-4C88ABA533CA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7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5B4C650-3265-4BD1-9BD0-0AAC9439BF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2" y="6178167"/>
            <a:ext cx="10244327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289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9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7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0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2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3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3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2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2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5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1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9"/>
            <a:ext cx="3833907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1" y="569067"/>
            <a:ext cx="62483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63937D59-5EDB-4C39-B697-625748F703B6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1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93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57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783" indent="-283457" algn="l" defTabSz="914377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2971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160" indent="-283457" algn="l" defTabSz="914377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349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537" indent="-283457" algn="l" defTabSz="914377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726" indent="-283457" algn="l" defTabSz="914377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8914" indent="-283457" algn="l" defTabSz="914377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103" indent="-283457" algn="l" defTabSz="914377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isnapa.org/resourc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Iv-wSzcD35gtud6W2yi2D_-Y8AK7MSI2?usp=shar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HNCBilingualTransp draf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91" y="1700808"/>
            <a:ext cx="5715595" cy="220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51584" y="4293096"/>
            <a:ext cx="7034363" cy="706355"/>
          </a:xfrm>
        </p:spPr>
        <p:txBody>
          <a:bodyPr>
            <a:noAutofit/>
          </a:bodyPr>
          <a:lstStyle/>
          <a:p>
            <a:pPr algn="ctr"/>
            <a:r>
              <a:rPr lang="en-US" sz="3733" dirty="0"/>
              <a:t>Welcome!</a:t>
            </a:r>
          </a:p>
          <a:p>
            <a:pPr algn="ctr"/>
            <a:r>
              <a:rPr lang="en-US" sz="3733" dirty="0"/>
              <a:t>¡</a:t>
            </a:r>
            <a:r>
              <a:rPr lang="en-US" sz="3733" dirty="0" err="1"/>
              <a:t>Bienvenidos</a:t>
            </a:r>
            <a:r>
              <a:rPr lang="en-US" sz="3733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2154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7148" y="1086732"/>
            <a:ext cx="102826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3600" dirty="0">
              <a:solidFill>
                <a:schemeClr val="tx2"/>
              </a:solidFill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6225" y="2571905"/>
            <a:ext cx="55445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lnSpc>
                <a:spcPct val="114000"/>
              </a:lnSpc>
            </a:pPr>
            <a:r>
              <a:rPr lang="en-US" sz="4000" b="1" i="1" dirty="0">
                <a:solidFill>
                  <a:srgbClr val="E7E6E6"/>
                </a:solidFill>
              </a:rPr>
              <a:t>¡GRACIAS </a:t>
            </a:r>
            <a:r>
              <a:rPr lang="en-US" sz="4000" b="1" i="1" dirty="0" err="1">
                <a:solidFill>
                  <a:srgbClr val="E7E6E6"/>
                </a:solidFill>
              </a:rPr>
              <a:t>por</a:t>
            </a:r>
            <a:r>
              <a:rPr lang="en-US" sz="4000" b="1" i="1" dirty="0">
                <a:solidFill>
                  <a:srgbClr val="E7E6E6"/>
                </a:solidFill>
              </a:rPr>
              <a:t> </a:t>
            </a:r>
            <a:r>
              <a:rPr lang="en-US" sz="4000" b="1" i="1" dirty="0" err="1">
                <a:solidFill>
                  <a:srgbClr val="E7E6E6"/>
                </a:solidFill>
              </a:rPr>
              <a:t>participar</a:t>
            </a:r>
            <a:r>
              <a:rPr lang="en-US" sz="4000" b="1" i="1" dirty="0">
                <a:solidFill>
                  <a:srgbClr val="E7E6E6"/>
                </a:solidFill>
              </a:rPr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8703" y="5388732"/>
            <a:ext cx="3341298" cy="12894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7148" y="6326388"/>
            <a:ext cx="353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LHNC@</a:t>
            </a:r>
            <a:r>
              <a:rPr lang="en-US" sz="2400" dirty="0">
                <a:solidFill>
                  <a:schemeClr val="tx2"/>
                </a:solidFill>
              </a:rPr>
              <a:t>countyofnapa.org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81222" y="3417595"/>
            <a:ext cx="6629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chemeClr val="tx2"/>
                </a:solidFill>
              </a:rPr>
              <a:t>THANK YOU for participating!</a:t>
            </a:r>
          </a:p>
        </p:txBody>
      </p:sp>
    </p:spTree>
    <p:extLst>
      <p:ext uri="{BB962C8B-B14F-4D97-AF65-F5344CB8AC3E}">
        <p14:creationId xmlns:p14="http://schemas.microsoft.com/office/powerpoint/2010/main" val="38601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7969" y="2189419"/>
            <a:ext cx="1103606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Introductions	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Project Review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Family Resource Center project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Canvassing plan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Mental Health Month Collaborations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Next Steps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0320" y="1090938"/>
            <a:ext cx="2165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i="1" dirty="0">
                <a:solidFill>
                  <a:schemeClr val="accent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67079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611155" y="5262113"/>
            <a:ext cx="1000664" cy="9834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967431"/>
            <a:ext cx="529467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Name and organization</a:t>
            </a:r>
          </a:p>
          <a:p>
            <a:pPr lvl="1"/>
            <a:endParaRPr lang="en-US" sz="3200" dirty="0">
              <a:solidFill>
                <a:schemeClr val="accent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On a scale of cat, how are you feeling today?</a:t>
            </a:r>
          </a:p>
          <a:p>
            <a:pPr defTabSz="1219170" latinLnBrk="1"/>
            <a:endParaRPr lang="en-US" sz="4267" dirty="0">
              <a:solidFill>
                <a:prstClr val="black"/>
              </a:solidFill>
              <a:latin typeface="Corbel" panose="020B0503020204020204"/>
            </a:endParaRPr>
          </a:p>
          <a:p>
            <a:pPr defTabSz="1219170" latinLnBrk="1"/>
            <a:endParaRPr lang="en-US" sz="3733" dirty="0">
              <a:solidFill>
                <a:srgbClr val="5B9BD5"/>
              </a:solidFill>
              <a:latin typeface="Corbel" panose="020B050302020402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311" y="1169031"/>
            <a:ext cx="3018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Introductions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-406400" y="6066971"/>
            <a:ext cx="5588000" cy="1785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EEF889-0196-9A87-0EA5-9F98FB07D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071" y="566524"/>
            <a:ext cx="5750567" cy="572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1421374" y="5244860"/>
            <a:ext cx="1138686" cy="117319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5831457"/>
            <a:ext cx="5555411" cy="586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00109"/>
            <a:ext cx="1219775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kern="0" dirty="0"/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en-US" sz="2400" kern="0" dirty="0"/>
              <a:t>Create a resource list that supports mental wellness and community resilience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kern="0" dirty="0"/>
              <a:t>Build off of  Mentis’ existing resource list (</a:t>
            </a:r>
            <a:r>
              <a:rPr lang="en-US" sz="2400" kern="0" dirty="0">
                <a:hlinkClick r:id="rId3"/>
              </a:rPr>
              <a:t>https://mentisnapa.org/resources/</a:t>
            </a:r>
            <a:r>
              <a:rPr lang="en-US" sz="2400" kern="0" dirty="0"/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kern="0" dirty="0"/>
              <a:t>Aim for bilingual, culturally appropriate resources that address full spectrum of mental wellness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kern="0" dirty="0"/>
              <a:t>Convene Napa County Kit Makers to collect kit data, leverage knowledge, resources, distribution expertise, and build capacity. Include information about kits available across the county.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600" kern="0" dirty="0"/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en-US" sz="2400" b="1" kern="0" dirty="0"/>
              <a:t>Amplify the re-launch of Mentis’ bilingual resource database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Create bilingual flyer for distribution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Identify organizations/individuals to educate about the database, creating more opportunities for “warm handoffs”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Use data from Language inclusion group to refine flyer distribution process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b="1" kern="0" dirty="0"/>
              <a:t>Create Spanish Mental Wellness kits for FRC participants in time for Mother’s Day. Goal is increase access to mental wellness strategies and resources (and do something nice for moms!)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07812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kern="0" dirty="0">
                <a:solidFill>
                  <a:schemeClr val="accent1"/>
                </a:solidFill>
              </a:rPr>
              <a:t>LHNC Mental Wellness and Community Resiliency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9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109" y="2902702"/>
            <a:ext cx="77627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i="1">
                <a:solidFill>
                  <a:schemeClr val="accent1"/>
                </a:solidFill>
              </a:rPr>
              <a:t>Family Resource Center Project</a:t>
            </a:r>
            <a:endParaRPr lang="en-US" sz="48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13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428015-6AFA-39D5-19E0-050C038A837F}"/>
              </a:ext>
            </a:extLst>
          </p:cNvPr>
          <p:cNvSpPr txBox="1"/>
          <p:nvPr/>
        </p:nvSpPr>
        <p:spPr>
          <a:xfrm>
            <a:off x="844222" y="790560"/>
            <a:ext cx="10896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Sonia is presenting the idea (and possible it contents) to the parents who attend the Cafecito this morning.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We will begin purchasing this week based on their feedback.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Ideas for Mental Wellness Kits: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72DEB3-B7DD-6C33-FF98-4650785EEF05}"/>
              </a:ext>
            </a:extLst>
          </p:cNvPr>
          <p:cNvSpPr txBox="1"/>
          <p:nvPr/>
        </p:nvSpPr>
        <p:spPr>
          <a:xfrm>
            <a:off x="1435395" y="2535865"/>
            <a:ext cx="10504968" cy="481478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Specific tools to manage daily mental wellness for Moms/Parents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Specific tools to manage daily mental wellness for children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Guidance on how to talk to children/family about mental wellness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Mindfulness or Meditation information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Local Mental Wellness resource information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Self-care items (cozy socks, squeeze ball, candle, lavender sleep mask, plant, candy?)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Resource list, or link to website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Exercise or massage passes if we can get them?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Mental health book list Info about the Calm app (free for Kaiser patients)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Spanish podcast info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Tools to talk about generational trauma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Culturally-appropriate plants like marigolds, </a:t>
            </a:r>
            <a:r>
              <a:rPr lang="en-US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cempazuchitl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 can contact the seed library or botanical bus to see if they have plants to offer (https://napacoseedlibrary.org ) (https://thebotanicalbus.org/ )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▫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Recipes in Spanish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4AC0A9F-00F8-9D3D-B50A-F86F1E861055}"/>
              </a:ext>
            </a:extLst>
          </p:cNvPr>
          <p:cNvSpPr/>
          <p:nvPr/>
        </p:nvSpPr>
        <p:spPr>
          <a:xfrm>
            <a:off x="11611155" y="5262113"/>
            <a:ext cx="1000664" cy="9834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FB4AB7-688F-B556-FE7B-27D2A7804FC1}"/>
              </a:ext>
            </a:extLst>
          </p:cNvPr>
          <p:cNvSpPr/>
          <p:nvPr/>
        </p:nvSpPr>
        <p:spPr>
          <a:xfrm>
            <a:off x="-406400" y="6066971"/>
            <a:ext cx="5588000" cy="1785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504E31-7875-58F5-D03C-5747E12D0DF6}"/>
              </a:ext>
            </a:extLst>
          </p:cNvPr>
          <p:cNvSpPr txBox="1"/>
          <p:nvPr/>
        </p:nvSpPr>
        <p:spPr>
          <a:xfrm>
            <a:off x="298289" y="296721"/>
            <a:ext cx="321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CANVASSING PLAN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E2DEDCD0-B091-4178-A342-8451EDBA5727}"/>
              </a:ext>
            </a:extLst>
          </p:cNvPr>
          <p:cNvSpPr/>
          <p:nvPr/>
        </p:nvSpPr>
        <p:spPr>
          <a:xfrm>
            <a:off x="8949672" y="4590675"/>
            <a:ext cx="2899955" cy="1476296"/>
          </a:xfrm>
          <a:prstGeom prst="wedgeRoundRectCallout">
            <a:avLst>
              <a:gd name="adj1" fmla="val -69531"/>
              <a:gd name="adj2" fmla="val -5014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Many times the information I receive here in the apartments [Napa Park Homes] I give to people I know or family members outside the apartments.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CDECCB-EA98-16D6-9425-61700E2B682E}"/>
              </a:ext>
            </a:extLst>
          </p:cNvPr>
          <p:cNvSpPr txBox="1"/>
          <p:nvPr/>
        </p:nvSpPr>
        <p:spPr>
          <a:xfrm>
            <a:off x="342373" y="1170358"/>
            <a:ext cx="953729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Canvassing has begun!</a:t>
            </a:r>
          </a:p>
          <a:p>
            <a:pPr marL="342900" marR="0" lvl="0" indent="-34290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We have created a  list of locations based on the Language Inclusion team’s data, and Mentis has added to that list.</a:t>
            </a:r>
          </a:p>
          <a:p>
            <a:pPr marL="342900" marR="0" lvl="0" indent="-34290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We are collaborating with Mentis,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 the Public Health education specialist team, NOAA and Napa Suicide Prevention Council</a:t>
            </a:r>
            <a:r>
              <a:rPr lang="en-US" sz="2000" dirty="0">
                <a:solidFill>
                  <a:prstClr val="black"/>
                </a:solidFill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 to collectively get all of our flyers up around the county</a:t>
            </a:r>
          </a:p>
          <a:p>
            <a:pPr marL="342900" marR="0" lvl="0" indent="-34290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Please contact Erin if you would like some flyers, or have a location where a flyer should be posted.</a:t>
            </a:r>
          </a:p>
          <a:p>
            <a:pPr marL="342900" marR="0" lvl="0" indent="-34290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https://drive.google.com/drive/folders/1Iv-wSzcD35gtud6W2yi2D_-Y8AK7MSI2?usp=sharing</a:t>
            </a:r>
            <a:r>
              <a:rPr lang="en-US" sz="2000" dirty="0">
                <a:solidFill>
                  <a:prstClr val="black"/>
                </a:solidFill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F3B5DC14-8424-6897-538D-0FD84749B5A6}"/>
              </a:ext>
            </a:extLst>
          </p:cNvPr>
          <p:cNvSpPr/>
          <p:nvPr/>
        </p:nvSpPr>
        <p:spPr>
          <a:xfrm>
            <a:off x="9305821" y="30315"/>
            <a:ext cx="2645229" cy="1164319"/>
          </a:xfrm>
          <a:prstGeom prst="wedgeRoundRectCallout">
            <a:avLst>
              <a:gd name="adj1" fmla="val -32672"/>
              <a:gd name="adj2" fmla="val 74812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latinLnBrk="0"/>
            <a:r>
              <a:rPr lang="en-US" sz="1350" i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I need something, I go to the apartment office because I know that if they can't help me, they know where to send me.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BF8AB34F-503E-644B-A316-F806C6CF2851}"/>
              </a:ext>
            </a:extLst>
          </p:cNvPr>
          <p:cNvSpPr/>
          <p:nvPr/>
        </p:nvSpPr>
        <p:spPr>
          <a:xfrm>
            <a:off x="4829300" y="5883329"/>
            <a:ext cx="2436092" cy="724392"/>
          </a:xfrm>
          <a:prstGeom prst="wedgeRoundRectCallout">
            <a:avLst>
              <a:gd name="adj1" fmla="val -57406"/>
              <a:gd name="adj2" fmla="val -47940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latinLnBrk="0"/>
            <a:r>
              <a:rPr lang="en-US" sz="15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...connections help us overcome our worries.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1A9FB49B-749E-6B3A-5A4F-E4D97A44A58B}"/>
              </a:ext>
            </a:extLst>
          </p:cNvPr>
          <p:cNvSpPr/>
          <p:nvPr/>
        </p:nvSpPr>
        <p:spPr>
          <a:xfrm>
            <a:off x="4632121" y="390862"/>
            <a:ext cx="3019153" cy="858158"/>
          </a:xfrm>
          <a:prstGeom prst="wedgeRoundRectCallout">
            <a:avLst>
              <a:gd name="adj1" fmla="val 15566"/>
              <a:gd name="adj2" fmla="val 84096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 latinLnBrk="0"/>
            <a:r>
              <a:rPr lang="en-US" sz="1350" i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 quality of translations is important – sometimes it [the information] is translated literally, but not understandable.</a:t>
            </a:r>
            <a:endParaRPr lang="es-MX" sz="1350" i="1" dirty="0">
              <a:solidFill>
                <a:prstClr val="black"/>
              </a:solidFill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422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CF3582B5-E796-4916-9086-25BFF7B3F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B3D777-4600-4B83-8953-BC0A602C2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32D4FEA-013A-8C08-9036-0C7EFE2B48DE}"/>
              </a:ext>
            </a:extLst>
          </p:cNvPr>
          <p:cNvSpPr txBox="1"/>
          <p:nvPr/>
        </p:nvSpPr>
        <p:spPr>
          <a:xfrm>
            <a:off x="749633" y="405310"/>
            <a:ext cx="9918962" cy="16084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500" u="none" strike="noStrike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+mj-cs"/>
              </a:rPr>
              <a:t>Mental Health Month Collaborations</a:t>
            </a:r>
          </a:p>
        </p:txBody>
      </p:sp>
      <p:pic>
        <p:nvPicPr>
          <p:cNvPr id="4" name="Picture 3" descr="A green and white sign&#10;&#10;Description automatically generated with low confidence">
            <a:extLst>
              <a:ext uri="{FF2B5EF4-FFF2-40B4-BE49-F238E27FC236}">
                <a16:creationId xmlns:a16="http://schemas.microsoft.com/office/drawing/2014/main" id="{3031F6DD-D8C2-7D5A-5876-54F70E19A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276" y="2162652"/>
            <a:ext cx="4245694" cy="31099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428015-6AFA-39D5-19E0-050C038A837F}"/>
              </a:ext>
            </a:extLst>
          </p:cNvPr>
          <p:cNvSpPr txBox="1"/>
          <p:nvPr/>
        </p:nvSpPr>
        <p:spPr>
          <a:xfrm>
            <a:off x="1130596" y="1513444"/>
            <a:ext cx="5941079" cy="4686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83464" marR="0" lvl="0" indent="-283464" fontAlgn="auto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Public Health has confirmed that we can create a 30 second radio spot for May.</a:t>
            </a:r>
          </a:p>
          <a:p>
            <a:pPr marL="283464" marR="0" lvl="0" indent="-283464" fontAlgn="auto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schemeClr val="bg1"/>
                </a:solidFill>
              </a:rPr>
              <a:t>CAPC has a radio spot and an article in the register that can be used- need to tie mental wellness message into parental resilience</a:t>
            </a:r>
          </a:p>
          <a:p>
            <a:pPr marL="283464" marR="0" lvl="0" indent="-283464" fontAlgn="auto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schemeClr val="bg1"/>
                </a:solidFill>
              </a:rPr>
              <a:t>We will meet tomorrow, at 2 pm to co-create messaging</a:t>
            </a:r>
          </a:p>
          <a:p>
            <a:pPr marL="283464" marR="0" lvl="0" indent="-283464" fontAlgn="auto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Any other opportunities for collaborations in May?</a:t>
            </a:r>
          </a:p>
          <a:p>
            <a:pPr marL="283464" marR="0" lvl="0" indent="-283464" fontAlgn="auto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cap="none" spc="0" normalizeH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</a:endParaRPr>
          </a:p>
          <a:p>
            <a:pPr marL="283464" marR="0" lvl="0" indent="-283464" fontAlgn="auto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cap="none" spc="0" normalizeH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3081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8386AF55-B064-425B-9610-C6E98ED3A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C6081B-1A17-48DD-8F6E-E8DBA36D3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34D0BA51-A288-414B-9AD5-6F05BEF22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2" y="604844"/>
            <a:ext cx="3567915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5000" i="1" u="none" strike="noStrike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j-ea"/>
                <a:cs typeface="+mj-cs"/>
              </a:rPr>
              <a:t>Next Steps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3C328CD-1F1D-4A5A-9C44-666EEE430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2F7AC012-E9AD-233D-13DB-2C5580341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6860899"/>
              </p:ext>
            </p:extLst>
          </p:nvPr>
        </p:nvGraphicFramePr>
        <p:xfrm>
          <a:off x="5040310" y="284162"/>
          <a:ext cx="6743701" cy="6289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6985436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0A845BBA-79DB-48B1-B20E-7DB1D92248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925</Words>
  <Application>Microsoft Office PowerPoint</Application>
  <PresentationFormat>Widescreen</PresentationFormat>
  <Paragraphs>103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Corbel</vt:lpstr>
      <vt:lpstr>Palatino Linotype</vt:lpstr>
      <vt:lpstr>Wingdings</vt:lpstr>
      <vt:lpstr>Headlines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County of Napa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Nieuwenhuijs, Erin</dc:creator>
  <cp:lastModifiedBy>Nieuwenhuijs, Erin</cp:lastModifiedBy>
  <cp:revision>64</cp:revision>
  <dcterms:created xsi:type="dcterms:W3CDTF">2022-02-07T17:16:37Z</dcterms:created>
  <dcterms:modified xsi:type="dcterms:W3CDTF">2023-04-18T17:35:09Z</dcterms:modified>
</cp:coreProperties>
</file>